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3" r:id="rId4"/>
    <p:sldId id="259" r:id="rId5"/>
    <p:sldId id="274" r:id="rId6"/>
    <p:sldId id="276" r:id="rId7"/>
    <p:sldId id="270" r:id="rId8"/>
    <p:sldId id="266" r:id="rId9"/>
    <p:sldId id="289" r:id="rId10"/>
    <p:sldId id="290" r:id="rId11"/>
    <p:sldId id="291" r:id="rId12"/>
    <p:sldId id="271" r:id="rId13"/>
    <p:sldId id="288" r:id="rId14"/>
    <p:sldId id="292" r:id="rId15"/>
    <p:sldId id="285" r:id="rId16"/>
    <p:sldId id="286" r:id="rId17"/>
    <p:sldId id="272" r:id="rId18"/>
    <p:sldId id="287" r:id="rId19"/>
    <p:sldId id="269" r:id="rId20"/>
    <p:sldId id="277" r:id="rId21"/>
    <p:sldId id="283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9CCFD5-6991-4AC0-84F3-E7F0A47AC1A3}" v="328" dt="2024-12-11T05:09:25.002"/>
  </p1510:revLst>
</p1510:revInfo>
</file>

<file path=ppt/tableStyles.xml><?xml version="1.0" encoding="utf-8"?>
<a:tblStyleLst xmlns:a="http://schemas.openxmlformats.org/drawingml/2006/main" def="{5C22544A-7EE6-4342-B048-85BDC9FD1C3A}">
  <a:tblStyle styleId="{3D9D271C-5A0D-4731-9798-185A3410B75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insideV>
        </a:tcBdr>
        <a:fill>
          <a:solidFill>
            <a:srgbClr val="E8EDFD"/>
          </a:solidFill>
        </a:fill>
      </a:tcStyle>
    </a:wholeTbl>
    <a:band1H>
      <a:tcTxStyle b="off" i="off"/>
      <a:tcStyle>
        <a:tcBdr/>
        <a:fill>
          <a:solidFill>
            <a:srgbClr val="CDD8FB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8FB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A93879A-DB2B-4F88-8B49-A69FCC1267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9"/>
    <p:restoredTop sz="90000"/>
  </p:normalViewPr>
  <p:slideViewPr>
    <p:cSldViewPr snapToGrid="0">
      <p:cViewPr varScale="1">
        <p:scale>
          <a:sx n="105" d="100"/>
          <a:sy n="105" d="100"/>
        </p:scale>
        <p:origin x="702" y="69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성 정" userId="6b71fce4f8ed006b" providerId="LiveId" clId="{BE662712-FC94-47D5-83C1-63578D3AB871}"/>
    <pc:docChg chg="custSel modSld sldOrd">
      <pc:chgData name="지성 정" userId="6b71fce4f8ed006b" providerId="LiveId" clId="{BE662712-FC94-47D5-83C1-63578D3AB871}" dt="2024-12-11T06:29:41.235" v="109" actId="1036"/>
      <pc:docMkLst>
        <pc:docMk/>
      </pc:docMkLst>
      <pc:sldChg chg="modSp mod">
        <pc:chgData name="지성 정" userId="6b71fce4f8ed006b" providerId="LiveId" clId="{BE662712-FC94-47D5-83C1-63578D3AB871}" dt="2024-12-11T05:36:55.619" v="9" actId="20577"/>
        <pc:sldMkLst>
          <pc:docMk/>
          <pc:sldMk cId="2761326870" sldId="276"/>
        </pc:sldMkLst>
        <pc:spChg chg="mod">
          <ac:chgData name="지성 정" userId="6b71fce4f8ed006b" providerId="LiveId" clId="{BE662712-FC94-47D5-83C1-63578D3AB871}" dt="2024-12-11T05:36:55.619" v="9" actId="20577"/>
          <ac:spMkLst>
            <pc:docMk/>
            <pc:sldMk cId="2761326870" sldId="276"/>
            <ac:spMk id="2" creationId="{76D09773-9647-6462-C7DE-FC991A27DA15}"/>
          </ac:spMkLst>
        </pc:spChg>
      </pc:sldChg>
      <pc:sldChg chg="addSp modSp mod">
        <pc:chgData name="지성 정" userId="6b71fce4f8ed006b" providerId="LiveId" clId="{BE662712-FC94-47D5-83C1-63578D3AB871}" dt="2024-12-11T06:29:41.235" v="109" actId="1036"/>
        <pc:sldMkLst>
          <pc:docMk/>
          <pc:sldMk cId="3620482136" sldId="287"/>
        </pc:sldMkLst>
        <pc:spChg chg="mod">
          <ac:chgData name="지성 정" userId="6b71fce4f8ed006b" providerId="LiveId" clId="{BE662712-FC94-47D5-83C1-63578D3AB871}" dt="2024-12-11T06:29:37.074" v="103" actId="1076"/>
          <ac:spMkLst>
            <pc:docMk/>
            <pc:sldMk cId="3620482136" sldId="287"/>
            <ac:spMk id="2" creationId="{75E85D3C-780F-55FB-0251-2BD75A47F002}"/>
          </ac:spMkLst>
        </pc:spChg>
        <pc:spChg chg="mod">
          <ac:chgData name="지성 정" userId="6b71fce4f8ed006b" providerId="LiveId" clId="{BE662712-FC94-47D5-83C1-63578D3AB871}" dt="2024-12-11T06:29:41.235" v="109" actId="1036"/>
          <ac:spMkLst>
            <pc:docMk/>
            <pc:sldMk cId="3620482136" sldId="287"/>
            <ac:spMk id="3" creationId="{89FAC0E5-AA29-B66F-E0C0-E32BB1AB8497}"/>
          </ac:spMkLst>
        </pc:spChg>
        <pc:spChg chg="add mod">
          <ac:chgData name="지성 정" userId="6b71fce4f8ed006b" providerId="LiveId" clId="{BE662712-FC94-47D5-83C1-63578D3AB871}" dt="2024-12-11T06:29:34.876" v="102" actId="207"/>
          <ac:spMkLst>
            <pc:docMk/>
            <pc:sldMk cId="3620482136" sldId="287"/>
            <ac:spMk id="4" creationId="{B22D9C54-AFCB-D00F-586A-99165E357084}"/>
          </ac:spMkLst>
        </pc:spChg>
        <pc:spChg chg="mod">
          <ac:chgData name="지성 정" userId="6b71fce4f8ed006b" providerId="LiveId" clId="{BE662712-FC94-47D5-83C1-63578D3AB871}" dt="2024-12-11T06:06:22.595" v="10" actId="1076"/>
          <ac:spMkLst>
            <pc:docMk/>
            <pc:sldMk cId="3620482136" sldId="287"/>
            <ac:spMk id="19" creationId="{C494417F-BF37-E914-02FC-1BB29CE41D08}"/>
          </ac:spMkLst>
        </pc:spChg>
        <pc:spChg chg="mod">
          <ac:chgData name="지성 정" userId="6b71fce4f8ed006b" providerId="LiveId" clId="{BE662712-FC94-47D5-83C1-63578D3AB871}" dt="2024-12-11T06:29:27.951" v="99" actId="1037"/>
          <ac:spMkLst>
            <pc:docMk/>
            <pc:sldMk cId="3620482136" sldId="287"/>
            <ac:spMk id="25" creationId="{AAA2BD7F-3F3C-6D19-3D1E-B3DC111A81C7}"/>
          </ac:spMkLst>
        </pc:spChg>
        <pc:spChg chg="mod">
          <ac:chgData name="지성 정" userId="6b71fce4f8ed006b" providerId="LiveId" clId="{BE662712-FC94-47D5-83C1-63578D3AB871}" dt="2024-12-11T06:29:27.951" v="99" actId="1037"/>
          <ac:spMkLst>
            <pc:docMk/>
            <pc:sldMk cId="3620482136" sldId="287"/>
            <ac:spMk id="26" creationId="{A6E44FAA-1A03-9F2E-9155-C1A536349142}"/>
          </ac:spMkLst>
        </pc:spChg>
        <pc:spChg chg="mod">
          <ac:chgData name="지성 정" userId="6b71fce4f8ed006b" providerId="LiveId" clId="{BE662712-FC94-47D5-83C1-63578D3AB871}" dt="2024-12-11T06:29:41.235" v="109" actId="1036"/>
          <ac:spMkLst>
            <pc:docMk/>
            <pc:sldMk cId="3620482136" sldId="287"/>
            <ac:spMk id="39" creationId="{AB0A9D5D-8209-547F-2883-0FF715101A8E}"/>
          </ac:spMkLst>
        </pc:spChg>
        <pc:spChg chg="mod">
          <ac:chgData name="지성 정" userId="6b71fce4f8ed006b" providerId="LiveId" clId="{BE662712-FC94-47D5-83C1-63578D3AB871}" dt="2024-12-11T06:29:41.235" v="109" actId="1036"/>
          <ac:spMkLst>
            <pc:docMk/>
            <pc:sldMk cId="3620482136" sldId="287"/>
            <ac:spMk id="40" creationId="{AD0F411E-EE3F-028D-B0D0-A9EA6EAAFF30}"/>
          </ac:spMkLst>
        </pc:spChg>
        <pc:spChg chg="mod">
          <ac:chgData name="지성 정" userId="6b71fce4f8ed006b" providerId="LiveId" clId="{BE662712-FC94-47D5-83C1-63578D3AB871}" dt="2024-12-11T06:29:41.235" v="109" actId="1036"/>
          <ac:spMkLst>
            <pc:docMk/>
            <pc:sldMk cId="3620482136" sldId="287"/>
            <ac:spMk id="63" creationId="{CF9C17DA-B9AD-4B3A-8640-F1DBCC9A8FA3}"/>
          </ac:spMkLst>
        </pc:spChg>
        <pc:spChg chg="mod">
          <ac:chgData name="지성 정" userId="6b71fce4f8ed006b" providerId="LiveId" clId="{BE662712-FC94-47D5-83C1-63578D3AB871}" dt="2024-12-11T06:29:41.235" v="109" actId="1036"/>
          <ac:spMkLst>
            <pc:docMk/>
            <pc:sldMk cId="3620482136" sldId="287"/>
            <ac:spMk id="66" creationId="{BF420659-5FEF-7E19-C576-6412768472A0}"/>
          </ac:spMkLst>
        </pc:spChg>
        <pc:spChg chg="mod">
          <ac:chgData name="지성 정" userId="6b71fce4f8ed006b" providerId="LiveId" clId="{BE662712-FC94-47D5-83C1-63578D3AB871}" dt="2024-12-11T06:29:41.235" v="109" actId="1036"/>
          <ac:spMkLst>
            <pc:docMk/>
            <pc:sldMk cId="3620482136" sldId="287"/>
            <ac:spMk id="69" creationId="{C9D1F681-0339-83AF-C6D5-3DC80D5AB8AC}"/>
          </ac:spMkLst>
        </pc:spChg>
        <pc:picChg chg="mod">
          <ac:chgData name="지성 정" userId="6b71fce4f8ed006b" providerId="LiveId" clId="{BE662712-FC94-47D5-83C1-63578D3AB871}" dt="2024-12-11T06:29:41.235" v="109" actId="1036"/>
          <ac:picMkLst>
            <pc:docMk/>
            <pc:sldMk cId="3620482136" sldId="287"/>
            <ac:picMk id="44" creationId="{88F17158-A183-CBB7-0952-78A5289AFF8D}"/>
          </ac:picMkLst>
        </pc:picChg>
        <pc:picChg chg="mod">
          <ac:chgData name="지성 정" userId="6b71fce4f8ed006b" providerId="LiveId" clId="{BE662712-FC94-47D5-83C1-63578D3AB871}" dt="2024-12-11T06:29:41.235" v="109" actId="1036"/>
          <ac:picMkLst>
            <pc:docMk/>
            <pc:sldMk cId="3620482136" sldId="287"/>
            <ac:picMk id="46" creationId="{AC0D31EE-C301-020D-1A22-0D2E84AEFF2C}"/>
          </ac:picMkLst>
        </pc:picChg>
        <pc:picChg chg="mod">
          <ac:chgData name="지성 정" userId="6b71fce4f8ed006b" providerId="LiveId" clId="{BE662712-FC94-47D5-83C1-63578D3AB871}" dt="2024-12-11T06:29:41.235" v="109" actId="1036"/>
          <ac:picMkLst>
            <pc:docMk/>
            <pc:sldMk cId="3620482136" sldId="287"/>
            <ac:picMk id="48" creationId="{7878C51F-779B-9D9E-4BF5-BE597D1A7A58}"/>
          </ac:picMkLst>
        </pc:picChg>
        <pc:picChg chg="mod">
          <ac:chgData name="지성 정" userId="6b71fce4f8ed006b" providerId="LiveId" clId="{BE662712-FC94-47D5-83C1-63578D3AB871}" dt="2024-12-11T06:29:41.235" v="109" actId="1036"/>
          <ac:picMkLst>
            <pc:docMk/>
            <pc:sldMk cId="3620482136" sldId="287"/>
            <ac:picMk id="54" creationId="{D3985C97-579C-83FC-9C64-D6DCBF443DDA}"/>
          </ac:picMkLst>
        </pc:picChg>
        <pc:picChg chg="mod">
          <ac:chgData name="지성 정" userId="6b71fce4f8ed006b" providerId="LiveId" clId="{BE662712-FC94-47D5-83C1-63578D3AB871}" dt="2024-12-11T06:29:41.235" v="109" actId="1036"/>
          <ac:picMkLst>
            <pc:docMk/>
            <pc:sldMk cId="3620482136" sldId="287"/>
            <ac:picMk id="56" creationId="{71D8A446-C158-E5A7-693D-CC96A92EA16D}"/>
          </ac:picMkLst>
        </pc:picChg>
        <pc:picChg chg="mod">
          <ac:chgData name="지성 정" userId="6b71fce4f8ed006b" providerId="LiveId" clId="{BE662712-FC94-47D5-83C1-63578D3AB871}" dt="2024-12-11T06:29:41.235" v="109" actId="1036"/>
          <ac:picMkLst>
            <pc:docMk/>
            <pc:sldMk cId="3620482136" sldId="287"/>
            <ac:picMk id="58" creationId="{CD426129-5F08-07F5-037C-A760B944BFB5}"/>
          </ac:picMkLst>
        </pc:picChg>
        <pc:cxnChg chg="mod">
          <ac:chgData name="지성 정" userId="6b71fce4f8ed006b" providerId="LiveId" clId="{BE662712-FC94-47D5-83C1-63578D3AB871}" dt="2024-12-11T06:29:27.951" v="99" actId="1037"/>
          <ac:cxnSpMkLst>
            <pc:docMk/>
            <pc:sldMk cId="3620482136" sldId="287"/>
            <ac:cxnSpMk id="28" creationId="{851D9C03-FC20-0353-2DB6-A415ACB14C36}"/>
          </ac:cxnSpMkLst>
        </pc:cxnChg>
        <pc:cxnChg chg="mod">
          <ac:chgData name="지성 정" userId="6b71fce4f8ed006b" providerId="LiveId" clId="{BE662712-FC94-47D5-83C1-63578D3AB871}" dt="2024-12-11T06:29:27.951" v="99" actId="1037"/>
          <ac:cxnSpMkLst>
            <pc:docMk/>
            <pc:sldMk cId="3620482136" sldId="287"/>
            <ac:cxnSpMk id="35" creationId="{1E6695DD-C170-BB24-177B-F75D81F3B250}"/>
          </ac:cxnSpMkLst>
        </pc:cxnChg>
        <pc:cxnChg chg="mod">
          <ac:chgData name="지성 정" userId="6b71fce4f8ed006b" providerId="LiveId" clId="{BE662712-FC94-47D5-83C1-63578D3AB871}" dt="2024-12-11T06:29:41.235" v="109" actId="1036"/>
          <ac:cxnSpMkLst>
            <pc:docMk/>
            <pc:sldMk cId="3620482136" sldId="287"/>
            <ac:cxnSpMk id="60" creationId="{DF4AE772-5432-6820-EDE2-134B5CA0C986}"/>
          </ac:cxnSpMkLst>
        </pc:cxnChg>
        <pc:cxnChg chg="mod">
          <ac:chgData name="지성 정" userId="6b71fce4f8ed006b" providerId="LiveId" clId="{BE662712-FC94-47D5-83C1-63578D3AB871}" dt="2024-12-11T06:29:41.235" v="109" actId="1036"/>
          <ac:cxnSpMkLst>
            <pc:docMk/>
            <pc:sldMk cId="3620482136" sldId="287"/>
            <ac:cxnSpMk id="61" creationId="{12E11629-684C-B5A7-31C8-02FD171ED3C2}"/>
          </ac:cxnSpMkLst>
        </pc:cxnChg>
      </pc:sldChg>
      <pc:sldChg chg="modSp mod">
        <pc:chgData name="지성 정" userId="6b71fce4f8ed006b" providerId="LiveId" clId="{BE662712-FC94-47D5-83C1-63578D3AB871}" dt="2024-12-11T06:22:55.375" v="82" actId="1076"/>
        <pc:sldMkLst>
          <pc:docMk/>
          <pc:sldMk cId="0" sldId="290"/>
        </pc:sldMkLst>
        <pc:spChg chg="mod">
          <ac:chgData name="지성 정" userId="6b71fce4f8ed006b" providerId="LiveId" clId="{BE662712-FC94-47D5-83C1-63578D3AB871}" dt="2024-12-11T06:22:45.902" v="71" actId="20577"/>
          <ac:spMkLst>
            <pc:docMk/>
            <pc:sldMk cId="0" sldId="290"/>
            <ac:spMk id="10" creationId="{30F7C224-E026-A1EF-913C-BAFC45FFAE82}"/>
          </ac:spMkLst>
        </pc:spChg>
        <pc:spChg chg="mod">
          <ac:chgData name="지성 정" userId="6b71fce4f8ed006b" providerId="LiveId" clId="{BE662712-FC94-47D5-83C1-63578D3AB871}" dt="2024-12-11T06:22:55.312" v="81"/>
          <ac:spMkLst>
            <pc:docMk/>
            <pc:sldMk cId="0" sldId="290"/>
            <ac:spMk id="105" creationId="{00000000-0000-0000-0000-000000000000}"/>
          </ac:spMkLst>
        </pc:spChg>
        <pc:picChg chg="mod">
          <ac:chgData name="지성 정" userId="6b71fce4f8ed006b" providerId="LiveId" clId="{BE662712-FC94-47D5-83C1-63578D3AB871}" dt="2024-12-11T06:22:55.375" v="82" actId="1076"/>
          <ac:picMkLst>
            <pc:docMk/>
            <pc:sldMk cId="0" sldId="290"/>
            <ac:picMk id="93" creationId="{00000000-0000-0000-0000-000000000000}"/>
          </ac:picMkLst>
        </pc:picChg>
      </pc:sldChg>
      <pc:sldChg chg="ord">
        <pc:chgData name="지성 정" userId="6b71fce4f8ed006b" providerId="LiveId" clId="{BE662712-FC94-47D5-83C1-63578D3AB871}" dt="2024-12-11T06:13:35.720" v="25"/>
        <pc:sldMkLst>
          <pc:docMk/>
          <pc:sldMk cId="133334678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630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A942759C-133F-21CC-A498-CC65EAE62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>
            <a:extLst>
              <a:ext uri="{FF2B5EF4-FFF2-40B4-BE49-F238E27FC236}">
                <a16:creationId xmlns:a16="http://schemas.microsoft.com/office/drawing/2014/main" id="{C20E81CE-F326-1FD4-8690-F8D870EA09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8:notes">
            <a:extLst>
              <a:ext uri="{FF2B5EF4-FFF2-40B4-BE49-F238E27FC236}">
                <a16:creationId xmlns:a16="http://schemas.microsoft.com/office/drawing/2014/main" id="{30E53FA3-1923-40F1-9695-0991982256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482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1A8367FF-3D74-AA39-C421-BB4AAB304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>
            <a:extLst>
              <a:ext uri="{FF2B5EF4-FFF2-40B4-BE49-F238E27FC236}">
                <a16:creationId xmlns:a16="http://schemas.microsoft.com/office/drawing/2014/main" id="{34C09F82-9CA2-242E-746F-83579A0195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4:notes">
            <a:extLst>
              <a:ext uri="{FF2B5EF4-FFF2-40B4-BE49-F238E27FC236}">
                <a16:creationId xmlns:a16="http://schemas.microsoft.com/office/drawing/2014/main" id="{6DAB3FF7-4810-B254-7DA9-6270A251B4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098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6E367579-5E9A-337E-BC12-4D90930CD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>
            <a:extLst>
              <a:ext uri="{FF2B5EF4-FFF2-40B4-BE49-F238E27FC236}">
                <a16:creationId xmlns:a16="http://schemas.microsoft.com/office/drawing/2014/main" id="{CE797C05-28C0-707C-5A56-24CFF34D0C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4:notes">
            <a:extLst>
              <a:ext uri="{FF2B5EF4-FFF2-40B4-BE49-F238E27FC236}">
                <a16:creationId xmlns:a16="http://schemas.microsoft.com/office/drawing/2014/main" id="{B8132E2E-6DD1-6609-131B-3BEA8925F7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979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A62DF2B1-1B7B-59E6-F250-B4BF6BFF8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>
            <a:extLst>
              <a:ext uri="{FF2B5EF4-FFF2-40B4-BE49-F238E27FC236}">
                <a16:creationId xmlns:a16="http://schemas.microsoft.com/office/drawing/2014/main" id="{663B58D6-B798-11C6-3C3F-622E968DA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4:notes">
            <a:extLst>
              <a:ext uri="{FF2B5EF4-FFF2-40B4-BE49-F238E27FC236}">
                <a16:creationId xmlns:a16="http://schemas.microsoft.com/office/drawing/2014/main" id="{81B370A8-9CE3-5BC1-8330-88D213E489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207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EFAB99C8-6FB3-4DE5-5834-9F916E1B0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>
            <a:extLst>
              <a:ext uri="{FF2B5EF4-FFF2-40B4-BE49-F238E27FC236}">
                <a16:creationId xmlns:a16="http://schemas.microsoft.com/office/drawing/2014/main" id="{870AF3CA-AB2C-E867-C5D5-6A7BEC34CC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4:notes">
            <a:extLst>
              <a:ext uri="{FF2B5EF4-FFF2-40B4-BE49-F238E27FC236}">
                <a16:creationId xmlns:a16="http://schemas.microsoft.com/office/drawing/2014/main" id="{F30D5202-E63A-504D-CE90-D02E5401C8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804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1DBFCC43-9459-8E63-ACC3-6C9F6E395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>
            <a:extLst>
              <a:ext uri="{FF2B5EF4-FFF2-40B4-BE49-F238E27FC236}">
                <a16:creationId xmlns:a16="http://schemas.microsoft.com/office/drawing/2014/main" id="{F809A97D-D2AB-B486-A3B6-617CAED12F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8:notes">
            <a:extLst>
              <a:ext uri="{FF2B5EF4-FFF2-40B4-BE49-F238E27FC236}">
                <a16:creationId xmlns:a16="http://schemas.microsoft.com/office/drawing/2014/main" id="{0EC01517-1981-7869-478A-0D00DF04F5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529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0173BB2E-DC09-7A8F-C44C-899662E46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>
            <a:extLst>
              <a:ext uri="{FF2B5EF4-FFF2-40B4-BE49-F238E27FC236}">
                <a16:creationId xmlns:a16="http://schemas.microsoft.com/office/drawing/2014/main" id="{E36A1CDF-3EA5-26D0-ED50-77A8F9C0C2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4:notes">
            <a:extLst>
              <a:ext uri="{FF2B5EF4-FFF2-40B4-BE49-F238E27FC236}">
                <a16:creationId xmlns:a16="http://schemas.microsoft.com/office/drawing/2014/main" id="{EF9CEAB3-18B2-E83D-C8E6-45EB048237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914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6D6FBB85-C4B8-536D-E524-BA8008FCE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>
            <a:extLst>
              <a:ext uri="{FF2B5EF4-FFF2-40B4-BE49-F238E27FC236}">
                <a16:creationId xmlns:a16="http://schemas.microsoft.com/office/drawing/2014/main" id="{E5658006-CCD5-A377-5FC2-E5D8CD6562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8:notes">
            <a:extLst>
              <a:ext uri="{FF2B5EF4-FFF2-40B4-BE49-F238E27FC236}">
                <a16:creationId xmlns:a16="http://schemas.microsoft.com/office/drawing/2014/main" id="{76BCF037-04C9-99E5-644F-FD08DCDBDB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295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6F337F66-F80D-1536-A1D6-9CA23012B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>
            <a:extLst>
              <a:ext uri="{FF2B5EF4-FFF2-40B4-BE49-F238E27FC236}">
                <a16:creationId xmlns:a16="http://schemas.microsoft.com/office/drawing/2014/main" id="{77479FC6-FAB8-4849-04CB-AC714E833B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4:notes">
            <a:extLst>
              <a:ext uri="{FF2B5EF4-FFF2-40B4-BE49-F238E27FC236}">
                <a16:creationId xmlns:a16="http://schemas.microsoft.com/office/drawing/2014/main" id="{E6C927F2-A2D0-8F67-C2A4-7A38D6BFB3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286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637985DF-CE29-A79B-9BA9-13B491BC7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>
            <a:extLst>
              <a:ext uri="{FF2B5EF4-FFF2-40B4-BE49-F238E27FC236}">
                <a16:creationId xmlns:a16="http://schemas.microsoft.com/office/drawing/2014/main" id="{0CEAE31A-3298-7A7F-249F-C645AEEBB2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8:notes">
            <a:extLst>
              <a:ext uri="{FF2B5EF4-FFF2-40B4-BE49-F238E27FC236}">
                <a16:creationId xmlns:a16="http://schemas.microsoft.com/office/drawing/2014/main" id="{6C722789-888F-1066-9B82-66879F5E1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881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DD72767C-6AB7-286B-0B9C-DE28BFB3E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>
            <a:extLst>
              <a:ext uri="{FF2B5EF4-FFF2-40B4-BE49-F238E27FC236}">
                <a16:creationId xmlns:a16="http://schemas.microsoft.com/office/drawing/2014/main" id="{824B66F3-B975-B238-D1B5-63917FC439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8:notes">
            <a:extLst>
              <a:ext uri="{FF2B5EF4-FFF2-40B4-BE49-F238E27FC236}">
                <a16:creationId xmlns:a16="http://schemas.microsoft.com/office/drawing/2014/main" id="{6D057FAD-8219-1EA7-8379-98E798CD7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1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9DEB9E5A-B48F-176B-514B-ABBC1A845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>
            <a:extLst>
              <a:ext uri="{FF2B5EF4-FFF2-40B4-BE49-F238E27FC236}">
                <a16:creationId xmlns:a16="http://schemas.microsoft.com/office/drawing/2014/main" id="{8F0EA53D-68F7-D599-2A77-25621743C9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4:notes">
            <a:extLst>
              <a:ext uri="{FF2B5EF4-FFF2-40B4-BE49-F238E27FC236}">
                <a16:creationId xmlns:a16="http://schemas.microsoft.com/office/drawing/2014/main" id="{179A9689-0B8D-FD80-AE0D-E29ACADB41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19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B4A575E8-07A8-FD2F-C5AB-488E4CB01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>
            <a:extLst>
              <a:ext uri="{FF2B5EF4-FFF2-40B4-BE49-F238E27FC236}">
                <a16:creationId xmlns:a16="http://schemas.microsoft.com/office/drawing/2014/main" id="{DFF6BB5A-C691-65C1-8445-CD7E355DF8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8:notes">
            <a:extLst>
              <a:ext uri="{FF2B5EF4-FFF2-40B4-BE49-F238E27FC236}">
                <a16:creationId xmlns:a16="http://schemas.microsoft.com/office/drawing/2014/main" id="{14667164-1FE7-8504-2745-DF1C62AF0B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560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582AE244-3F7B-2C70-EF86-CA42A622E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>
            <a:extLst>
              <a:ext uri="{FF2B5EF4-FFF2-40B4-BE49-F238E27FC236}">
                <a16:creationId xmlns:a16="http://schemas.microsoft.com/office/drawing/2014/main" id="{D18AC97E-DFDC-DDCE-E376-51B7474138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4:notes">
            <a:extLst>
              <a:ext uri="{FF2B5EF4-FFF2-40B4-BE49-F238E27FC236}">
                <a16:creationId xmlns:a16="http://schemas.microsoft.com/office/drawing/2014/main" id="{EAAA4A78-9FD1-2DBC-652C-50400A1DC7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148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/>
          <p:nvPr/>
        </p:nvSpPr>
        <p:spPr>
          <a:xfrm>
            <a:off x="516073" y="1194735"/>
            <a:ext cx="7988100" cy="172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55" name="Google Shape;55;p1"/>
          <p:cNvSpPr txBox="1">
            <a:spLocks noGrp="1"/>
          </p:cNvSpPr>
          <p:nvPr>
            <p:ph type="ctrTitle"/>
          </p:nvPr>
        </p:nvSpPr>
        <p:spPr>
          <a:xfrm>
            <a:off x="605051" y="1519451"/>
            <a:ext cx="7988100" cy="114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ct val="180555"/>
            </a:pPr>
            <a:r>
              <a:rPr lang="ko-KR" altLang="en-US" sz="3200" b="0" i="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이미지 색상화 및 손실 부분 </a:t>
            </a:r>
            <a:br>
              <a:rPr lang="en-US" altLang="ko-KR" sz="3200" b="0" i="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3200" b="0" i="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복원 </a:t>
            </a:r>
            <a:r>
              <a:rPr lang="en-US" altLang="ko-KR" sz="3200" b="0" i="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AI </a:t>
            </a:r>
            <a:r>
              <a:rPr lang="ko-KR" altLang="en-US" sz="3200" b="0" i="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경진대회</a:t>
            </a:r>
            <a:endParaRPr sz="3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742980" y="985985"/>
            <a:ext cx="3147000" cy="4086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020030" y="985984"/>
            <a:ext cx="2592900" cy="408600"/>
          </a:xfrm>
          <a:prstGeom prst="rect">
            <a:avLst/>
          </a:prstGeom>
          <a:noFill/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1" i="0" u="none" strike="noStrike" cap="none" dirty="0">
                <a:solidFill>
                  <a:srgbClr val="FFFFFF"/>
                </a:solidFill>
                <a:latin typeface="바탕체" panose="02030609000101010101" pitchFamily="17" charset="-127"/>
                <a:ea typeface="바탕체" panose="02030609000101010101" pitchFamily="17" charset="-127"/>
                <a:sym typeface="Arial"/>
              </a:rPr>
              <a:t>딥러닝 심화</a:t>
            </a:r>
            <a:endParaRPr sz="1500" b="1" i="0" u="none" strike="noStrike" cap="none" dirty="0">
              <a:solidFill>
                <a:srgbClr val="FFFFFF"/>
              </a:solidFill>
              <a:latin typeface="바탕체" panose="02030609000101010101" pitchFamily="17" charset="-127"/>
              <a:ea typeface="바탕체" panose="02030609000101010101" pitchFamily="17" charset="-127"/>
              <a:sym typeface="Arial"/>
            </a:endParaRPr>
          </a:p>
        </p:txBody>
      </p:sp>
      <p:sp>
        <p:nvSpPr>
          <p:cNvPr id="59" name="Google Shape;59;p1"/>
          <p:cNvSpPr txBox="1">
            <a:spLocks noGrp="1"/>
          </p:cNvSpPr>
          <p:nvPr>
            <p:ph type="subTitle" idx="1"/>
          </p:nvPr>
        </p:nvSpPr>
        <p:spPr>
          <a:xfrm>
            <a:off x="5816842" y="3609566"/>
            <a:ext cx="2730554" cy="12943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 fontScale="925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sz="1600" b="1" dirty="0" err="1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인공지능공학과</a:t>
            </a:r>
            <a:r>
              <a:rPr lang="en-US" sz="1600" b="1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　정지성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 sz="1600" b="1" dirty="0" err="1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고승우</a:t>
            </a:r>
            <a:endParaRPr lang="ko-KR" altLang="en-US" sz="1600" b="1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 sz="1600" b="1" dirty="0" err="1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오한결</a:t>
            </a:r>
            <a:endParaRPr lang="ko-KR" altLang="en-US" sz="1600" b="1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 sz="1600" b="1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정지민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 sz="1600" b="1" dirty="0" err="1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섭서호</a:t>
            </a:r>
            <a:endParaRPr lang="ko-KR" altLang="en-US" sz="1600" b="1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en-US" sz="1600" b="1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8655" y="65946"/>
            <a:ext cx="1076698" cy="28734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"/>
          <p:cNvSpPr txBox="1"/>
          <p:nvPr/>
        </p:nvSpPr>
        <p:spPr>
          <a:xfrm>
            <a:off x="3551970" y="804651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 txBox="1"/>
          <p:nvPr/>
        </p:nvSpPr>
        <p:spPr>
          <a:xfrm>
            <a:off x="507975" y="-3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3"/>
          <a:srcRect b="57780"/>
          <a:stretch>
            <a:fillRect/>
          </a:stretch>
        </p:blipFill>
        <p:spPr>
          <a:xfrm>
            <a:off x="408538" y="1123739"/>
            <a:ext cx="7696688" cy="1748723"/>
          </a:xfrm>
          <a:prstGeom prst="rect">
            <a:avLst/>
          </a:prstGeom>
        </p:spPr>
      </p:pic>
      <p:sp>
        <p:nvSpPr>
          <p:cNvPr id="97" name="타원 96"/>
          <p:cNvSpPr/>
          <p:nvPr/>
        </p:nvSpPr>
        <p:spPr>
          <a:xfrm>
            <a:off x="507975" y="2903069"/>
            <a:ext cx="916653" cy="174112"/>
          </a:xfrm>
          <a:prstGeom prst="ellipse">
            <a:avLst/>
          </a:prstGeom>
          <a:noFill/>
          <a:ln w="38100">
            <a:solidFill>
              <a:schemeClr val="accent1">
                <a:shade val="20000"/>
                <a:alpha val="38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5" name="가로 글상자 104"/>
          <p:cNvSpPr txBox="1"/>
          <p:nvPr/>
        </p:nvSpPr>
        <p:spPr>
          <a:xfrm>
            <a:off x="1427888" y="3173564"/>
            <a:ext cx="51122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: </a:t>
            </a:r>
            <a:r>
              <a:rPr lang="ko-KR" altLang="en-US" sz="9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최종 복원된 이미지(</a:t>
            </a:r>
            <a:r>
              <a:rPr lang="ko-KR" altLang="en-US" sz="9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images_restored</a:t>
            </a:r>
            <a:r>
              <a:rPr lang="ko-KR" altLang="en-US" sz="9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)와 원본 이미지(</a:t>
            </a:r>
            <a:r>
              <a:rPr lang="ko-KR" altLang="en-US" sz="9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images_gt</a:t>
            </a:r>
            <a:r>
              <a:rPr lang="ko-KR" altLang="en-US" sz="9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)를 유사하게 학습</a:t>
            </a: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4"/>
          <a:srcRect t="16280"/>
          <a:stretch>
            <a:fillRect/>
          </a:stretch>
        </p:blipFill>
        <p:spPr>
          <a:xfrm>
            <a:off x="1592941" y="3525657"/>
            <a:ext cx="1771650" cy="579488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5"/>
          <a:srcRect t="15720" b="8880"/>
          <a:stretch>
            <a:fillRect/>
          </a:stretch>
        </p:blipFill>
        <p:spPr>
          <a:xfrm>
            <a:off x="6531283" y="3574015"/>
            <a:ext cx="1968499" cy="564945"/>
          </a:xfrm>
          <a:prstGeom prst="rect">
            <a:avLst/>
          </a:prstGeom>
        </p:spPr>
      </p:pic>
      <p:sp>
        <p:nvSpPr>
          <p:cNvPr id="111" name="가로 글상자 110"/>
          <p:cNvSpPr txBox="1"/>
          <p:nvPr/>
        </p:nvSpPr>
        <p:spPr>
          <a:xfrm>
            <a:off x="653875" y="4191976"/>
            <a:ext cx="42801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노이즈, </a:t>
            </a:r>
            <a:r>
              <a:rPr lang="ko-KR" altLang="en-US" sz="10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outlier</a:t>
            </a:r>
            <a:r>
              <a:rPr lang="ko-KR" altLang="en-US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(에러가 큰 데이터 포인트)로 손실 값 </a:t>
            </a:r>
            <a:r>
              <a:rPr lang="ko-KR" altLang="en-US" sz="10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급증가</a:t>
            </a:r>
            <a:r>
              <a:rPr lang="ko-KR" altLang="en-US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방지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0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실제값</a:t>
            </a:r>
            <a:r>
              <a:rPr lang="ko-KR" altLang="en-US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-</a:t>
            </a:r>
            <a:r>
              <a:rPr lang="ko-KR" altLang="en-US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ko-KR" altLang="en-US" sz="10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예측값</a:t>
            </a:r>
            <a:r>
              <a:rPr lang="ko-KR" altLang="en-US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ko-KR" altLang="en-US" sz="10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차이값에</a:t>
            </a:r>
            <a:r>
              <a:rPr lang="ko-KR" altLang="en-US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절댓값</a:t>
            </a:r>
            <a:r>
              <a:rPr lang="en-US" altLang="ko-KR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(</a:t>
            </a:r>
            <a:r>
              <a:rPr lang="ko-KR" altLang="en-US" sz="10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오차합</a:t>
            </a:r>
            <a:r>
              <a:rPr lang="ko-KR" altLang="en-US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최소화</a:t>
            </a:r>
            <a:r>
              <a:rPr lang="en-US" altLang="ko-KR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절댓값 기반, 노이즈에 강함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0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Outlier에</a:t>
            </a:r>
            <a:r>
              <a:rPr lang="ko-KR" altLang="en-US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둔감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기울기가 일정 -&gt; 안정적인 학습</a:t>
            </a:r>
          </a:p>
        </p:txBody>
      </p:sp>
      <p:sp>
        <p:nvSpPr>
          <p:cNvPr id="112" name="가로 글상자 111"/>
          <p:cNvSpPr txBox="1"/>
          <p:nvPr/>
        </p:nvSpPr>
        <p:spPr>
          <a:xfrm>
            <a:off x="5041437" y="4191976"/>
            <a:ext cx="35566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섬세한 복원 품질 향상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0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실제값</a:t>
            </a:r>
            <a:r>
              <a:rPr lang="ko-KR" altLang="en-US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-</a:t>
            </a:r>
            <a:r>
              <a:rPr lang="ko-KR" altLang="en-US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ko-KR" altLang="en-US" sz="10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예측값</a:t>
            </a:r>
            <a:r>
              <a:rPr lang="ko-KR" altLang="en-US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ko-KR" altLang="en-US" sz="10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차이값</a:t>
            </a:r>
            <a:r>
              <a:rPr lang="ko-KR" altLang="en-US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ko-KR" altLang="en-US" sz="10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제곱합</a:t>
            </a:r>
            <a:endParaRPr lang="ko-KR" altLang="en-US" sz="1000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0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F.mse_loss는</a:t>
            </a:r>
            <a:r>
              <a:rPr lang="ko-KR" altLang="en-US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ko-KR" altLang="en-US" sz="10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PyTorch의</a:t>
            </a:r>
            <a:r>
              <a:rPr lang="ko-KR" altLang="en-US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ko-KR" altLang="en-US" sz="10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Functional</a:t>
            </a:r>
            <a:r>
              <a:rPr lang="ko-KR" altLang="en-US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API</a:t>
            </a:r>
            <a:r>
              <a:rPr lang="en-US" altLang="ko-KR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ko-KR" altLang="en-US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제공 함수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0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제곱값</a:t>
            </a:r>
            <a:r>
              <a:rPr lang="ko-KR" altLang="en-US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기반, 오차 강조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0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Outlie</a:t>
            </a:r>
            <a:r>
              <a:rPr lang="en-US" altLang="ko-KR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r</a:t>
            </a:r>
            <a:r>
              <a:rPr lang="ko-KR" altLang="en-US" sz="10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에 민감</a:t>
            </a:r>
          </a:p>
        </p:txBody>
      </p:sp>
      <p:sp>
        <p:nvSpPr>
          <p:cNvPr id="113" name="가로 글상자 112"/>
          <p:cNvSpPr txBox="1"/>
          <p:nvPr/>
        </p:nvSpPr>
        <p:spPr>
          <a:xfrm>
            <a:off x="644218" y="3661734"/>
            <a:ext cx="7569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 loss</a:t>
            </a:r>
          </a:p>
        </p:txBody>
      </p:sp>
      <p:sp>
        <p:nvSpPr>
          <p:cNvPr id="114" name="가로 글상자 113"/>
          <p:cNvSpPr txBox="1"/>
          <p:nvPr/>
        </p:nvSpPr>
        <p:spPr>
          <a:xfrm>
            <a:off x="4934074" y="3695454"/>
            <a:ext cx="20842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loss(L2 loss)</a:t>
            </a:r>
          </a:p>
        </p:txBody>
      </p:sp>
      <p:sp>
        <p:nvSpPr>
          <p:cNvPr id="116" name="가로 글상자 115"/>
          <p:cNvSpPr txBox="1"/>
          <p:nvPr/>
        </p:nvSpPr>
        <p:spPr>
          <a:xfrm>
            <a:off x="1380533" y="934497"/>
            <a:ext cx="71192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=&gt; 데이터에 </a:t>
            </a:r>
            <a:r>
              <a:rPr lang="ko-KR" altLang="en-US" sz="1000" dirty="0">
                <a:solidFill>
                  <a:schemeClr val="accent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노이즈가 많거나 에러가 큰 데이터가 거의 없는 상황</a:t>
            </a:r>
            <a:r>
              <a:rPr lang="ko-KR" alt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모두에 대비하기 위해 L1</a:t>
            </a:r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+</a:t>
            </a:r>
            <a:r>
              <a:rPr lang="ko-KR" alt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M</a:t>
            </a:r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SE</a:t>
            </a:r>
            <a:r>
              <a:rPr lang="ko-KR" alt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(L2) </a:t>
            </a:r>
            <a:r>
              <a:rPr lang="ko-KR" altLang="en-US" sz="1000" dirty="0" err="1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loss</a:t>
            </a:r>
            <a:r>
              <a:rPr lang="ko-KR" alt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combine</a:t>
            </a:r>
            <a:r>
              <a:rPr lang="ko-KR" alt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사용</a:t>
            </a:r>
          </a:p>
        </p:txBody>
      </p:sp>
      <p:cxnSp>
        <p:nvCxnSpPr>
          <p:cNvPr id="2" name="Google Shape;94;p4">
            <a:extLst>
              <a:ext uri="{FF2B5EF4-FFF2-40B4-BE49-F238E27FC236}">
                <a16:creationId xmlns:a16="http://schemas.microsoft.com/office/drawing/2014/main" id="{6BB99A86-7848-D4F0-8F57-53D8025253C9}"/>
              </a:ext>
            </a:extLst>
          </p:cNvPr>
          <p:cNvCxnSpPr>
            <a:cxnSpLocks/>
          </p:cNvCxnSpPr>
          <p:nvPr/>
        </p:nvCxnSpPr>
        <p:spPr>
          <a:xfrm>
            <a:off x="825525" y="645340"/>
            <a:ext cx="686271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Google Shape;96;p4">
            <a:extLst>
              <a:ext uri="{FF2B5EF4-FFF2-40B4-BE49-F238E27FC236}">
                <a16:creationId xmlns:a16="http://schemas.microsoft.com/office/drawing/2014/main" id="{06C201FE-0CDD-42B5-EBA1-FFB5BEBB696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66427" y="274575"/>
            <a:ext cx="1187148" cy="2956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;p4">
            <a:extLst>
              <a:ext uri="{FF2B5EF4-FFF2-40B4-BE49-F238E27FC236}">
                <a16:creationId xmlns:a16="http://schemas.microsoft.com/office/drawing/2014/main" id="{710DB971-A96B-0A4A-6061-C01A0764A308}"/>
              </a:ext>
            </a:extLst>
          </p:cNvPr>
          <p:cNvSpPr txBox="1"/>
          <p:nvPr/>
        </p:nvSpPr>
        <p:spPr>
          <a:xfrm>
            <a:off x="507975" y="-3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98;p4">
            <a:extLst>
              <a:ext uri="{FF2B5EF4-FFF2-40B4-BE49-F238E27FC236}">
                <a16:creationId xmlns:a16="http://schemas.microsoft.com/office/drawing/2014/main" id="{E44EBE37-5C1E-BCB0-B9FC-DCC811D7F41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0425" y="176706"/>
            <a:ext cx="635100" cy="6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5;p3">
            <a:extLst>
              <a:ext uri="{FF2B5EF4-FFF2-40B4-BE49-F238E27FC236}">
                <a16:creationId xmlns:a16="http://schemas.microsoft.com/office/drawing/2014/main" id="{C4B30DF5-B89B-1EE0-529F-8ED142CFBB73}"/>
              </a:ext>
            </a:extLst>
          </p:cNvPr>
          <p:cNvSpPr txBox="1"/>
          <p:nvPr/>
        </p:nvSpPr>
        <p:spPr>
          <a:xfrm>
            <a:off x="825525" y="140175"/>
            <a:ext cx="6582900" cy="45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03. </a:t>
            </a:r>
            <a:r>
              <a:rPr lang="ko-KR" altLang="en-US" sz="2400" b="1" i="0" u="none" strike="noStrike" cap="none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솔루션 소개</a:t>
            </a:r>
            <a:endParaRPr sz="2400" b="1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가로 글상자 100">
            <a:extLst>
              <a:ext uri="{FF2B5EF4-FFF2-40B4-BE49-F238E27FC236}">
                <a16:creationId xmlns:a16="http://schemas.microsoft.com/office/drawing/2014/main" id="{30F7C224-E026-A1EF-913C-BAFC45FFAE82}"/>
              </a:ext>
            </a:extLst>
          </p:cNvPr>
          <p:cNvSpPr txBox="1"/>
          <p:nvPr/>
        </p:nvSpPr>
        <p:spPr>
          <a:xfrm>
            <a:off x="1426487" y="2841856"/>
            <a:ext cx="59505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: </a:t>
            </a:r>
            <a:r>
              <a:rPr lang="ko-KR" altLang="en-US" sz="9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회색 복원 이미지(</a:t>
            </a:r>
            <a:r>
              <a:rPr lang="ko-KR" altLang="en-US" sz="9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images_gray_restored</a:t>
            </a:r>
            <a:r>
              <a:rPr lang="ko-KR" altLang="en-US" sz="9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)와 원본 회색 이미지(</a:t>
            </a:r>
            <a:r>
              <a:rPr lang="ko-KR" altLang="en-US" sz="9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images_gray</a:t>
            </a:r>
            <a:r>
              <a:rPr lang="ko-KR" altLang="en-US" sz="9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)를 유사하게 학습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2102C43-6D1E-0330-8BDA-022BE5A4BF4C}"/>
              </a:ext>
            </a:extLst>
          </p:cNvPr>
          <p:cNvSpPr/>
          <p:nvPr/>
        </p:nvSpPr>
        <p:spPr>
          <a:xfrm>
            <a:off x="507975" y="3208188"/>
            <a:ext cx="916653" cy="174112"/>
          </a:xfrm>
          <a:prstGeom prst="ellipse">
            <a:avLst/>
          </a:prstGeom>
          <a:noFill/>
          <a:ln w="38100">
            <a:solidFill>
              <a:srgbClr val="FF0000">
                <a:alpha val="38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44236AF-3C7F-27F7-CBB6-103AF1598F01}"/>
              </a:ext>
            </a:extLst>
          </p:cNvPr>
          <p:cNvSpPr/>
          <p:nvPr/>
        </p:nvSpPr>
        <p:spPr>
          <a:xfrm>
            <a:off x="509834" y="1792384"/>
            <a:ext cx="916653" cy="174112"/>
          </a:xfrm>
          <a:prstGeom prst="ellipse">
            <a:avLst/>
          </a:prstGeom>
          <a:noFill/>
          <a:ln w="38100">
            <a:solidFill>
              <a:schemeClr val="accent1">
                <a:shade val="20000"/>
                <a:alpha val="38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C7EFCA9-D50F-20D4-D006-C7B80DFD9ECD}"/>
              </a:ext>
            </a:extLst>
          </p:cNvPr>
          <p:cNvSpPr/>
          <p:nvPr/>
        </p:nvSpPr>
        <p:spPr>
          <a:xfrm>
            <a:off x="502368" y="1932101"/>
            <a:ext cx="916653" cy="174112"/>
          </a:xfrm>
          <a:prstGeom prst="ellipse">
            <a:avLst/>
          </a:prstGeom>
          <a:noFill/>
          <a:ln w="38100">
            <a:solidFill>
              <a:srgbClr val="FF0000">
                <a:alpha val="38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48C322-4215-86C8-AC34-CE88D0E3051F}"/>
              </a:ext>
            </a:extLst>
          </p:cNvPr>
          <p:cNvSpPr txBox="1"/>
          <p:nvPr/>
        </p:nvSpPr>
        <p:spPr>
          <a:xfrm>
            <a:off x="227058" y="889476"/>
            <a:ext cx="51338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Train </a:t>
            </a:r>
            <a:r>
              <a:rPr lang="en-US" altLang="ko-KR" b="1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(</a:t>
            </a:r>
            <a:r>
              <a:rPr lang="en-US" altLang="ko-KR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L1, L2)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E9E465-9523-DA33-58D6-CB9839DB7560}"/>
              </a:ext>
            </a:extLst>
          </p:cNvPr>
          <p:cNvSpPr/>
          <p:nvPr/>
        </p:nvSpPr>
        <p:spPr>
          <a:xfrm>
            <a:off x="196625" y="918324"/>
            <a:ext cx="45721" cy="2975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E8608F-C81B-4CF5-B499-47051B22B8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3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7938655" y="65946"/>
            <a:ext cx="1076698" cy="28734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"/>
          <p:cNvSpPr txBox="1"/>
          <p:nvPr/>
        </p:nvSpPr>
        <p:spPr>
          <a:xfrm>
            <a:off x="507975" y="-33202"/>
            <a:ext cx="4572000" cy="2979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3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90425" y="176706"/>
            <a:ext cx="635100" cy="6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가로 글상자 88"/>
          <p:cNvSpPr txBox="1"/>
          <p:nvPr/>
        </p:nvSpPr>
        <p:spPr>
          <a:xfrm>
            <a:off x="792121" y="924384"/>
            <a:ext cx="38612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62416" y="3550009"/>
            <a:ext cx="7043424" cy="257871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6"/>
          <a:srcRect l="1690" t="19200" r="1010" b="22400"/>
          <a:stretch>
            <a:fillRect/>
          </a:stretch>
        </p:blipFill>
        <p:spPr>
          <a:xfrm>
            <a:off x="1262416" y="1334380"/>
            <a:ext cx="4628065" cy="366498"/>
          </a:xfrm>
          <a:prstGeom prst="rect">
            <a:avLst/>
          </a:prstGeom>
        </p:spPr>
      </p:pic>
      <p:sp>
        <p:nvSpPr>
          <p:cNvPr id="93" name="가로 글상자 92"/>
          <p:cNvSpPr txBox="1"/>
          <p:nvPr/>
        </p:nvSpPr>
        <p:spPr>
          <a:xfrm>
            <a:off x="1184609" y="1772685"/>
            <a:ext cx="650363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optimizer</a:t>
            </a:r>
            <a:r>
              <a:rPr lang="ko-KR" altLang="en-US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:</a:t>
            </a:r>
            <a:r>
              <a:rPr lang="ko-KR" altLang="en-US" sz="1200" dirty="0">
                <a:solidFill>
                  <a:schemeClr val="accent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AdamW</a:t>
            </a:r>
            <a:r>
              <a:rPr lang="en-US" altLang="ko-KR" sz="1200" dirty="0">
                <a:solidFill>
                  <a:schemeClr val="accent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(</a:t>
            </a:r>
            <a:r>
              <a:rPr lang="ko-KR" alt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Adam</a:t>
            </a:r>
            <a:r>
              <a:rPr lang="ko-KR" altLang="en-US" sz="1200" dirty="0">
                <a:solidFill>
                  <a:schemeClr val="accent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with</a:t>
            </a:r>
            <a:r>
              <a:rPr lang="ko-KR" altLang="en-US" sz="1200" dirty="0">
                <a:solidFill>
                  <a:schemeClr val="accent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Weight</a:t>
            </a:r>
            <a:r>
              <a:rPr lang="ko-KR" altLang="en-US" sz="1200" dirty="0">
                <a:solidFill>
                  <a:schemeClr val="accent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Decay</a:t>
            </a:r>
            <a:r>
              <a:rPr lang="en-US" altLang="ko-KR" sz="1200" dirty="0">
                <a:solidFill>
                  <a:schemeClr val="accent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)</a:t>
            </a:r>
            <a:endParaRPr lang="en-US" altLang="ko-KR" sz="1200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ko-KR" altLang="en-US" sz="12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Adam의</a:t>
            </a:r>
            <a:r>
              <a:rPr lang="ko-KR" altLang="en-US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변형</a:t>
            </a:r>
            <a:r>
              <a:rPr lang="en-US" altLang="ko-KR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,</a:t>
            </a:r>
            <a:r>
              <a:rPr lang="ko-KR" altLang="en-US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가중치 감쇠 적용</a:t>
            </a:r>
          </a:p>
          <a:p>
            <a:pPr lvl="0">
              <a:defRPr/>
            </a:pPr>
            <a:r>
              <a:rPr lang="ko-KR" altLang="en-US" sz="1200" dirty="0">
                <a:solidFill>
                  <a:schemeClr val="accent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L2 정규화</a:t>
            </a:r>
            <a:r>
              <a:rPr lang="ko-KR" altLang="en-US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를 통한 모델 가중치 ⭣  -&gt; 모델 복잡성 제어, </a:t>
            </a:r>
            <a:r>
              <a:rPr lang="ko-KR" altLang="en-US" sz="12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오버피팅</a:t>
            </a:r>
            <a:r>
              <a:rPr lang="ko-KR" altLang="en-US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완화</a:t>
            </a:r>
            <a:endParaRPr lang="ko-KR" altLang="en-US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lvl="0">
              <a:defRPr/>
            </a:pPr>
            <a:endParaRPr lang="ko-KR" altLang="en-US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ko-KR" altLang="en-US" sz="12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self.parameter</a:t>
            </a:r>
            <a:r>
              <a:rPr lang="ko-KR" altLang="en-US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(): 모델의 모든 학습 가능한 파라미터 반환</a:t>
            </a:r>
          </a:p>
          <a:p>
            <a:pPr lvl="0">
              <a:defRPr/>
            </a:pPr>
            <a:r>
              <a:rPr lang="ko-KR" altLang="en-US" sz="12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lr</a:t>
            </a:r>
            <a:r>
              <a:rPr lang="ko-KR" altLang="en-US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=1e-4: </a:t>
            </a:r>
            <a:r>
              <a:rPr lang="ko-KR" altLang="en-US" sz="12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학습률</a:t>
            </a:r>
            <a:r>
              <a:rPr lang="ko-KR" altLang="en-US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, 0.0001로 설정 </a:t>
            </a:r>
            <a:r>
              <a:rPr lang="en-US" altLang="ko-KR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-&gt;</a:t>
            </a:r>
            <a:r>
              <a:rPr lang="ko-KR" altLang="en-US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안정적이고 효율적인 작은 값</a:t>
            </a:r>
          </a:p>
        </p:txBody>
      </p:sp>
      <p:sp>
        <p:nvSpPr>
          <p:cNvPr id="94" name="가로 글상자 93"/>
          <p:cNvSpPr txBox="1"/>
          <p:nvPr/>
        </p:nvSpPr>
        <p:spPr>
          <a:xfrm>
            <a:off x="1254495" y="3930743"/>
            <a:ext cx="6503630" cy="816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dirty="0" err="1"/>
              <a:t>Early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stopping</a:t>
            </a:r>
            <a:r>
              <a:rPr lang="ko-KR" altLang="en-US" sz="1200" dirty="0"/>
              <a:t>: 학습 중 검증 성능 </a:t>
            </a:r>
            <a:r>
              <a:rPr lang="ko-KR" altLang="en-US" sz="1200" dirty="0">
                <a:solidFill>
                  <a:srgbClr val="FF0000"/>
                </a:solidFill>
              </a:rPr>
              <a:t>일정 기간 동안 향상 </a:t>
            </a:r>
            <a:r>
              <a:rPr lang="ko-KR" altLang="en-US" sz="1200" dirty="0" err="1">
                <a:solidFill>
                  <a:srgbClr val="FF0000"/>
                </a:solidFill>
              </a:rPr>
              <a:t>X</a:t>
            </a:r>
            <a:r>
              <a:rPr lang="ko-KR" altLang="en-US" sz="1200" dirty="0"/>
              <a:t> -&gt; 학습 조기 종료 = </a:t>
            </a:r>
            <a:r>
              <a:rPr lang="ko-KR" altLang="en-US" sz="1200" dirty="0" err="1"/>
              <a:t>과적합</a:t>
            </a:r>
            <a:r>
              <a:rPr lang="ko-KR" altLang="en-US" sz="1200" dirty="0"/>
              <a:t> 방지</a:t>
            </a:r>
          </a:p>
          <a:p>
            <a:pPr lvl="0">
              <a:defRPr/>
            </a:pPr>
            <a:r>
              <a:rPr lang="ko-KR" altLang="en-US" sz="1200" dirty="0" err="1"/>
              <a:t>monitor</a:t>
            </a:r>
            <a:r>
              <a:rPr lang="ko-KR" altLang="en-US" sz="1200" dirty="0"/>
              <a:t>="</a:t>
            </a:r>
            <a:r>
              <a:rPr lang="ko-KR" altLang="en-US" sz="1200" dirty="0" err="1"/>
              <a:t>val_score</a:t>
            </a:r>
            <a:r>
              <a:rPr lang="ko-KR" altLang="en-US" sz="1200" dirty="0"/>
              <a:t>": 모니터링 할 값,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r>
              <a:rPr lang="ko-KR" altLang="en-US" sz="1200" dirty="0" err="1">
                <a:solidFill>
                  <a:schemeClr val="accent1"/>
                </a:solidFill>
              </a:rPr>
              <a:t>earlystopping의</a:t>
            </a:r>
            <a:r>
              <a:rPr lang="ko-KR" altLang="en-US" sz="1200" dirty="0">
                <a:solidFill>
                  <a:schemeClr val="accent1"/>
                </a:solidFill>
              </a:rPr>
              <a:t> 기준</a:t>
            </a:r>
            <a:endParaRPr lang="ko-KR" altLang="en-US" sz="1200" dirty="0"/>
          </a:p>
          <a:p>
            <a:pPr lvl="0">
              <a:defRPr/>
            </a:pPr>
            <a:r>
              <a:rPr lang="ko-KR" altLang="en-US" sz="1200" dirty="0" err="1"/>
              <a:t>mode</a:t>
            </a:r>
            <a:r>
              <a:rPr lang="ko-KR" altLang="en-US" sz="1200" dirty="0"/>
              <a:t>="</a:t>
            </a:r>
            <a:r>
              <a:rPr lang="ko-KR" altLang="en-US" sz="1200" dirty="0" err="1"/>
              <a:t>max</a:t>
            </a:r>
            <a:r>
              <a:rPr lang="ko-KR" altLang="en-US" sz="1200" dirty="0"/>
              <a:t>": </a:t>
            </a:r>
            <a:r>
              <a:rPr lang="ko-KR" altLang="en-US" sz="1200" dirty="0" err="1"/>
              <a:t>val_score</a:t>
            </a:r>
            <a:r>
              <a:rPr lang="ko-KR" altLang="en-US" sz="1200" dirty="0"/>
              <a:t> 최대화로 학습</a:t>
            </a:r>
          </a:p>
          <a:p>
            <a:pPr lvl="0">
              <a:defRPr/>
            </a:pPr>
            <a:r>
              <a:rPr lang="ko-KR" altLang="en-US" sz="1200" dirty="0" err="1"/>
              <a:t>patience</a:t>
            </a:r>
            <a:r>
              <a:rPr lang="ko-KR" altLang="en-US" sz="1200" dirty="0"/>
              <a:t>=3: 기다리는 기간, 3번 </a:t>
            </a:r>
            <a:r>
              <a:rPr lang="ko-KR" altLang="en-US" sz="1200" dirty="0" err="1"/>
              <a:t>연속epoch동안</a:t>
            </a:r>
            <a:r>
              <a:rPr lang="ko-KR" altLang="en-US" sz="1200" dirty="0"/>
              <a:t> 개선 </a:t>
            </a:r>
            <a:r>
              <a:rPr lang="ko-KR" altLang="en-US" sz="1200" dirty="0" err="1"/>
              <a:t>X</a:t>
            </a:r>
            <a:r>
              <a:rPr lang="ko-KR" altLang="en-US" sz="1200" dirty="0"/>
              <a:t> -&gt; 학습 종료</a:t>
            </a:r>
          </a:p>
        </p:txBody>
      </p:sp>
      <p:sp>
        <p:nvSpPr>
          <p:cNvPr id="95" name="타원 94"/>
          <p:cNvSpPr/>
          <p:nvPr/>
        </p:nvSpPr>
        <p:spPr>
          <a:xfrm>
            <a:off x="3553809" y="3872118"/>
            <a:ext cx="1613104" cy="363588"/>
          </a:xfrm>
          <a:prstGeom prst="ellipse">
            <a:avLst/>
          </a:prstGeom>
          <a:noFill/>
          <a:ln>
            <a:solidFill>
              <a:schemeClr val="accent1">
                <a:shade val="20000"/>
                <a:alpha val="26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96" name="화살표 95"/>
          <p:cNvCxnSpPr/>
          <p:nvPr/>
        </p:nvCxnSpPr>
        <p:spPr>
          <a:xfrm rot="10800000" flipV="1">
            <a:off x="2084091" y="4213186"/>
            <a:ext cx="1859580" cy="370745"/>
          </a:xfrm>
          <a:prstGeom prst="straightConnector1">
            <a:avLst/>
          </a:prstGeom>
          <a:ln>
            <a:solidFill>
              <a:schemeClr val="accent1">
                <a:shade val="95000"/>
                <a:satMod val="105000"/>
                <a:alpha val="49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/>
          <p:cNvSpPr/>
          <p:nvPr/>
        </p:nvSpPr>
        <p:spPr>
          <a:xfrm>
            <a:off x="1254495" y="4527601"/>
            <a:ext cx="701572" cy="271411"/>
          </a:xfrm>
          <a:prstGeom prst="ellipse">
            <a:avLst/>
          </a:prstGeom>
          <a:noFill/>
          <a:ln>
            <a:solidFill>
              <a:schemeClr val="accent1">
                <a:shade val="20000"/>
                <a:alpha val="3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Google Shape;87;p3">
            <a:extLst>
              <a:ext uri="{FF2B5EF4-FFF2-40B4-BE49-F238E27FC236}">
                <a16:creationId xmlns:a16="http://schemas.microsoft.com/office/drawing/2014/main" id="{9C70E661-0F92-ECE4-959B-2A1668B920EF}"/>
              </a:ext>
            </a:extLst>
          </p:cNvPr>
          <p:cNvSpPr txBox="1"/>
          <p:nvPr/>
        </p:nvSpPr>
        <p:spPr>
          <a:xfrm>
            <a:off x="507975" y="-3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94;p4">
            <a:extLst>
              <a:ext uri="{FF2B5EF4-FFF2-40B4-BE49-F238E27FC236}">
                <a16:creationId xmlns:a16="http://schemas.microsoft.com/office/drawing/2014/main" id="{FE0A378F-D19B-9C8B-A754-69B51023DCFE}"/>
              </a:ext>
            </a:extLst>
          </p:cNvPr>
          <p:cNvCxnSpPr>
            <a:cxnSpLocks/>
          </p:cNvCxnSpPr>
          <p:nvPr/>
        </p:nvCxnSpPr>
        <p:spPr>
          <a:xfrm>
            <a:off x="825525" y="677188"/>
            <a:ext cx="686271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Google Shape;96;p4">
            <a:extLst>
              <a:ext uri="{FF2B5EF4-FFF2-40B4-BE49-F238E27FC236}">
                <a16:creationId xmlns:a16="http://schemas.microsoft.com/office/drawing/2014/main" id="{8C409E31-CE76-F160-CFA0-5A186664694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66427" y="274575"/>
            <a:ext cx="1187148" cy="2956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7;p4">
            <a:extLst>
              <a:ext uri="{FF2B5EF4-FFF2-40B4-BE49-F238E27FC236}">
                <a16:creationId xmlns:a16="http://schemas.microsoft.com/office/drawing/2014/main" id="{A3C10F12-4305-020F-6DD0-C4FEDAF89B91}"/>
              </a:ext>
            </a:extLst>
          </p:cNvPr>
          <p:cNvSpPr txBox="1"/>
          <p:nvPr/>
        </p:nvSpPr>
        <p:spPr>
          <a:xfrm>
            <a:off x="507975" y="-3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가로 글상자 88">
            <a:extLst>
              <a:ext uri="{FF2B5EF4-FFF2-40B4-BE49-F238E27FC236}">
                <a16:creationId xmlns:a16="http://schemas.microsoft.com/office/drawing/2014/main" id="{3011F191-7350-41CF-FA5C-AFB7195EB72F}"/>
              </a:ext>
            </a:extLst>
          </p:cNvPr>
          <p:cNvSpPr txBox="1"/>
          <p:nvPr/>
        </p:nvSpPr>
        <p:spPr>
          <a:xfrm>
            <a:off x="809125" y="3145012"/>
            <a:ext cx="38612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stopping</a:t>
            </a:r>
          </a:p>
        </p:txBody>
      </p:sp>
      <p:sp>
        <p:nvSpPr>
          <p:cNvPr id="15" name="Google Shape;85;p3">
            <a:extLst>
              <a:ext uri="{FF2B5EF4-FFF2-40B4-BE49-F238E27FC236}">
                <a16:creationId xmlns:a16="http://schemas.microsoft.com/office/drawing/2014/main" id="{D0AB7CB7-3558-AFE4-AAEA-438EC010777A}"/>
              </a:ext>
            </a:extLst>
          </p:cNvPr>
          <p:cNvSpPr txBox="1"/>
          <p:nvPr/>
        </p:nvSpPr>
        <p:spPr>
          <a:xfrm>
            <a:off x="825525" y="140175"/>
            <a:ext cx="6582900" cy="45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03. </a:t>
            </a:r>
            <a:r>
              <a:rPr lang="ko-KR" altLang="en-US" sz="2400" b="1" i="0" u="none" strike="noStrike" cap="none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솔루션 소개</a:t>
            </a:r>
            <a:endParaRPr sz="2400" b="1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FAB908-0BAC-2DFF-5D5E-17C08C4AC3FC}"/>
              </a:ext>
            </a:extLst>
          </p:cNvPr>
          <p:cNvSpPr/>
          <p:nvPr/>
        </p:nvSpPr>
        <p:spPr>
          <a:xfrm>
            <a:off x="753662" y="934591"/>
            <a:ext cx="45721" cy="2975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4A4476-AA97-7C1D-FD22-8F8D822A9BE6}"/>
              </a:ext>
            </a:extLst>
          </p:cNvPr>
          <p:cNvSpPr/>
          <p:nvPr/>
        </p:nvSpPr>
        <p:spPr>
          <a:xfrm>
            <a:off x="753662" y="3155219"/>
            <a:ext cx="45721" cy="2975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663BF8-753C-99BF-84F2-47A81B17B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53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6122BAD0-473E-B062-5185-972E1CDB5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>
            <a:extLst>
              <a:ext uri="{FF2B5EF4-FFF2-40B4-BE49-F238E27FC236}">
                <a16:creationId xmlns:a16="http://schemas.microsoft.com/office/drawing/2014/main" id="{04DBCAC6-BE35-C772-2D09-5D7156B5D719}"/>
              </a:ext>
            </a:extLst>
          </p:cNvPr>
          <p:cNvSpPr/>
          <p:nvPr/>
        </p:nvSpPr>
        <p:spPr>
          <a:xfrm>
            <a:off x="201075" y="157806"/>
            <a:ext cx="613800" cy="6351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p8">
            <a:extLst>
              <a:ext uri="{FF2B5EF4-FFF2-40B4-BE49-F238E27FC236}">
                <a16:creationId xmlns:a16="http://schemas.microsoft.com/office/drawing/2014/main" id="{17FE0F78-84EE-582E-FB49-252E69728945}"/>
              </a:ext>
            </a:extLst>
          </p:cNvPr>
          <p:cNvCxnSpPr>
            <a:stCxn id="157" idx="3"/>
          </p:cNvCxnSpPr>
          <p:nvPr/>
        </p:nvCxnSpPr>
        <p:spPr>
          <a:xfrm>
            <a:off x="814875" y="475356"/>
            <a:ext cx="774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" name="Google Shape;160;p8">
            <a:extLst>
              <a:ext uri="{FF2B5EF4-FFF2-40B4-BE49-F238E27FC236}">
                <a16:creationId xmlns:a16="http://schemas.microsoft.com/office/drawing/2014/main" id="{1873FDA9-114D-CE58-405A-07D7F5830CD2}"/>
              </a:ext>
            </a:extLst>
          </p:cNvPr>
          <p:cNvSpPr txBox="1"/>
          <p:nvPr/>
        </p:nvSpPr>
        <p:spPr>
          <a:xfrm>
            <a:off x="854759" y="65835"/>
            <a:ext cx="65829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8">
            <a:extLst>
              <a:ext uri="{FF2B5EF4-FFF2-40B4-BE49-F238E27FC236}">
                <a16:creationId xmlns:a16="http://schemas.microsoft.com/office/drawing/2014/main" id="{5779F711-B30A-E49B-5E33-9663ED9CAF78}"/>
              </a:ext>
            </a:extLst>
          </p:cNvPr>
          <p:cNvCxnSpPr/>
          <p:nvPr/>
        </p:nvCxnSpPr>
        <p:spPr>
          <a:xfrm>
            <a:off x="825475" y="792906"/>
            <a:ext cx="5838561" cy="18786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2" name="Google Shape;162;p8">
            <a:extLst>
              <a:ext uri="{FF2B5EF4-FFF2-40B4-BE49-F238E27FC236}">
                <a16:creationId xmlns:a16="http://schemas.microsoft.com/office/drawing/2014/main" id="{6C575CA6-791F-D921-C373-E90DBBC9DF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8655" y="65946"/>
            <a:ext cx="1076698" cy="28734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>
            <a:extLst>
              <a:ext uri="{FF2B5EF4-FFF2-40B4-BE49-F238E27FC236}">
                <a16:creationId xmlns:a16="http://schemas.microsoft.com/office/drawing/2014/main" id="{35041190-CDD1-0C9B-2B2F-CACF2B323D67}"/>
              </a:ext>
            </a:extLst>
          </p:cNvPr>
          <p:cNvSpPr txBox="1"/>
          <p:nvPr/>
        </p:nvSpPr>
        <p:spPr>
          <a:xfrm>
            <a:off x="507975" y="-3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">
            <a:extLst>
              <a:ext uri="{FF2B5EF4-FFF2-40B4-BE49-F238E27FC236}">
                <a16:creationId xmlns:a16="http://schemas.microsoft.com/office/drawing/2014/main" id="{4F0D3636-8F74-D04F-DEF7-80EFA237A226}"/>
              </a:ext>
            </a:extLst>
          </p:cNvPr>
          <p:cNvSpPr/>
          <p:nvPr/>
        </p:nvSpPr>
        <p:spPr>
          <a:xfrm>
            <a:off x="1820704" y="1129241"/>
            <a:ext cx="5502590" cy="517682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>
            <a:extLst>
              <a:ext uri="{FF2B5EF4-FFF2-40B4-BE49-F238E27FC236}">
                <a16:creationId xmlns:a16="http://schemas.microsoft.com/office/drawing/2014/main" id="{D69A3754-51D8-DB61-EE5E-524947CD1C76}"/>
              </a:ext>
            </a:extLst>
          </p:cNvPr>
          <p:cNvSpPr/>
          <p:nvPr/>
        </p:nvSpPr>
        <p:spPr>
          <a:xfrm rot="5400000">
            <a:off x="1516801" y="1433145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>
            <a:extLst>
              <a:ext uri="{FF2B5EF4-FFF2-40B4-BE49-F238E27FC236}">
                <a16:creationId xmlns:a16="http://schemas.microsoft.com/office/drawing/2014/main" id="{C0E497A4-3B08-3EB0-6C54-094DA2DA141F}"/>
              </a:ext>
            </a:extLst>
          </p:cNvPr>
          <p:cNvSpPr/>
          <p:nvPr/>
        </p:nvSpPr>
        <p:spPr>
          <a:xfrm rot="5400000">
            <a:off x="6470276" y="1447788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>
            <a:extLst>
              <a:ext uri="{FF2B5EF4-FFF2-40B4-BE49-F238E27FC236}">
                <a16:creationId xmlns:a16="http://schemas.microsoft.com/office/drawing/2014/main" id="{6C7EF295-C259-9B89-6BD7-C06375682D02}"/>
              </a:ext>
            </a:extLst>
          </p:cNvPr>
          <p:cNvSpPr/>
          <p:nvPr/>
        </p:nvSpPr>
        <p:spPr>
          <a:xfrm>
            <a:off x="1820704" y="3964558"/>
            <a:ext cx="5502590" cy="517682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>
            <a:extLst>
              <a:ext uri="{FF2B5EF4-FFF2-40B4-BE49-F238E27FC236}">
                <a16:creationId xmlns:a16="http://schemas.microsoft.com/office/drawing/2014/main" id="{90751C50-5E18-36B0-CB50-83B7D97BF6F2}"/>
              </a:ext>
            </a:extLst>
          </p:cNvPr>
          <p:cNvSpPr/>
          <p:nvPr/>
        </p:nvSpPr>
        <p:spPr>
          <a:xfrm rot="5400000">
            <a:off x="1516801" y="3614578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">
            <a:extLst>
              <a:ext uri="{FF2B5EF4-FFF2-40B4-BE49-F238E27FC236}">
                <a16:creationId xmlns:a16="http://schemas.microsoft.com/office/drawing/2014/main" id="{610AFC97-6B6F-10D0-48D4-2D70FCAF4A0F}"/>
              </a:ext>
            </a:extLst>
          </p:cNvPr>
          <p:cNvSpPr/>
          <p:nvPr/>
        </p:nvSpPr>
        <p:spPr>
          <a:xfrm rot="5400000">
            <a:off x="6470276" y="3629221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>
            <a:extLst>
              <a:ext uri="{FF2B5EF4-FFF2-40B4-BE49-F238E27FC236}">
                <a16:creationId xmlns:a16="http://schemas.microsoft.com/office/drawing/2014/main" id="{98D79982-706C-1EE8-5749-298B5C1ED6E9}"/>
              </a:ext>
            </a:extLst>
          </p:cNvPr>
          <p:cNvSpPr txBox="1"/>
          <p:nvPr/>
        </p:nvSpPr>
        <p:spPr>
          <a:xfrm>
            <a:off x="2454253" y="2381044"/>
            <a:ext cx="4235492" cy="82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04 / </a:t>
            </a:r>
            <a:r>
              <a:rPr lang="ko-KR" altLang="en-US" sz="4000" b="1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  <a:sym typeface="Helvetica Neue"/>
              </a:rPr>
              <a:t>시행착오</a:t>
            </a:r>
            <a:endParaRPr sz="4000" b="1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Helvetica Neue"/>
            </a:endParaRPr>
          </a:p>
        </p:txBody>
      </p:sp>
      <p:pic>
        <p:nvPicPr>
          <p:cNvPr id="3" name="Google Shape;88;p3">
            <a:extLst>
              <a:ext uri="{FF2B5EF4-FFF2-40B4-BE49-F238E27FC236}">
                <a16:creationId xmlns:a16="http://schemas.microsoft.com/office/drawing/2014/main" id="{441D562F-E86B-9BFE-7E9E-0C697D940B1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425" y="176706"/>
            <a:ext cx="635100" cy="6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28A215-F0F5-AFDF-ADE0-5230C5C2F6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74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373895B7-99F7-08BA-064B-588ADEA3F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4">
            <a:extLst>
              <a:ext uri="{FF2B5EF4-FFF2-40B4-BE49-F238E27FC236}">
                <a16:creationId xmlns:a16="http://schemas.microsoft.com/office/drawing/2014/main" id="{8850590A-72F1-F279-29C6-0450F7D296F3}"/>
              </a:ext>
            </a:extLst>
          </p:cNvPr>
          <p:cNvCxnSpPr>
            <a:cxnSpLocks/>
          </p:cNvCxnSpPr>
          <p:nvPr/>
        </p:nvCxnSpPr>
        <p:spPr>
          <a:xfrm>
            <a:off x="825525" y="645340"/>
            <a:ext cx="686271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6" name="Google Shape;96;p4">
            <a:extLst>
              <a:ext uri="{FF2B5EF4-FFF2-40B4-BE49-F238E27FC236}">
                <a16:creationId xmlns:a16="http://schemas.microsoft.com/office/drawing/2014/main" id="{1D106B01-8050-2998-8A5D-BE1A1627DC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6427" y="274575"/>
            <a:ext cx="1187148" cy="29562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>
            <a:extLst>
              <a:ext uri="{FF2B5EF4-FFF2-40B4-BE49-F238E27FC236}">
                <a16:creationId xmlns:a16="http://schemas.microsoft.com/office/drawing/2014/main" id="{7A08F3C3-01BF-4333-4F3F-707E2DC19187}"/>
              </a:ext>
            </a:extLst>
          </p:cNvPr>
          <p:cNvSpPr txBox="1"/>
          <p:nvPr/>
        </p:nvSpPr>
        <p:spPr>
          <a:xfrm>
            <a:off x="507975" y="-3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4">
            <a:extLst>
              <a:ext uri="{FF2B5EF4-FFF2-40B4-BE49-F238E27FC236}">
                <a16:creationId xmlns:a16="http://schemas.microsoft.com/office/drawing/2014/main" id="{8A4350BB-FCCA-2A5C-1663-FF2733004D8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425" y="176706"/>
            <a:ext cx="635100" cy="6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5;p3">
            <a:extLst>
              <a:ext uri="{FF2B5EF4-FFF2-40B4-BE49-F238E27FC236}">
                <a16:creationId xmlns:a16="http://schemas.microsoft.com/office/drawing/2014/main" id="{46B7BC67-5CCD-B23D-1608-123876F93109}"/>
              </a:ext>
            </a:extLst>
          </p:cNvPr>
          <p:cNvSpPr txBox="1"/>
          <p:nvPr/>
        </p:nvSpPr>
        <p:spPr>
          <a:xfrm>
            <a:off x="825525" y="140175"/>
            <a:ext cx="6582900" cy="45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04. </a:t>
            </a:r>
            <a:r>
              <a:rPr lang="ko-KR" altLang="en-US" sz="2400" b="1" i="0" u="none" strike="noStrike" cap="none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시행착오</a:t>
            </a:r>
            <a:endParaRPr sz="2400" b="1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3" name="Google Shape;71;p2">
            <a:extLst>
              <a:ext uri="{FF2B5EF4-FFF2-40B4-BE49-F238E27FC236}">
                <a16:creationId xmlns:a16="http://schemas.microsoft.com/office/drawing/2014/main" id="{A120D930-67EA-9C6E-E077-0F1036A9DC92}"/>
              </a:ext>
            </a:extLst>
          </p:cNvPr>
          <p:cNvCxnSpPr/>
          <p:nvPr/>
        </p:nvCxnSpPr>
        <p:spPr>
          <a:xfrm rot="10800000">
            <a:off x="4452162" y="711387"/>
            <a:ext cx="0" cy="4362047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75;p2">
            <a:extLst>
              <a:ext uri="{FF2B5EF4-FFF2-40B4-BE49-F238E27FC236}">
                <a16:creationId xmlns:a16="http://schemas.microsoft.com/office/drawing/2014/main" id="{1997934B-B49B-63E8-AEFF-F8C852D961F8}"/>
              </a:ext>
            </a:extLst>
          </p:cNvPr>
          <p:cNvSpPr txBox="1"/>
          <p:nvPr/>
        </p:nvSpPr>
        <p:spPr>
          <a:xfrm>
            <a:off x="330053" y="963354"/>
            <a:ext cx="341903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Wingdings" panose="05000000000000000000" pitchFamily="2" charset="2"/>
              <a:buChar char="u"/>
            </a:pPr>
            <a:r>
              <a:rPr lang="en-US" altLang="ko-KR" sz="1200" b="1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Colorization</a:t>
            </a:r>
            <a:r>
              <a:rPr lang="ko-KR" altLang="en-US" sz="12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모델 탐색</a:t>
            </a:r>
            <a:r>
              <a:rPr lang="en-US" altLang="ko-KR" sz="12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ko-KR" sz="1200" b="1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: eccv16, siggraph17</a:t>
            </a:r>
            <a:endParaRPr sz="12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507404-CA69-E766-022D-F1ED90F72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216" y="4500951"/>
            <a:ext cx="1742852" cy="484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33D174-10A6-7F81-4E06-5EFC03DAC41F}"/>
              </a:ext>
            </a:extLst>
          </p:cNvPr>
          <p:cNvSpPr txBox="1"/>
          <p:nvPr/>
        </p:nvSpPr>
        <p:spPr>
          <a:xfrm>
            <a:off x="1518256" y="4157314"/>
            <a:ext cx="12099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&lt;</a:t>
            </a:r>
            <a:r>
              <a:rPr lang="ko-KR" altLang="en-US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제출 결과</a:t>
            </a:r>
            <a:r>
              <a:rPr lang="en-US" altLang="ko-KR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D5F8F2-5341-58C9-0DAF-A3AC3D191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425" y="1391861"/>
            <a:ext cx="4117114" cy="1289966"/>
          </a:xfrm>
          <a:prstGeom prst="rect">
            <a:avLst/>
          </a:prstGeom>
        </p:spPr>
      </p:pic>
      <p:sp>
        <p:nvSpPr>
          <p:cNvPr id="8" name="Google Shape;75;p2">
            <a:extLst>
              <a:ext uri="{FF2B5EF4-FFF2-40B4-BE49-F238E27FC236}">
                <a16:creationId xmlns:a16="http://schemas.microsoft.com/office/drawing/2014/main" id="{450BB3FB-EABB-0138-2463-68D2E956AF9C}"/>
              </a:ext>
            </a:extLst>
          </p:cNvPr>
          <p:cNvSpPr txBox="1"/>
          <p:nvPr/>
        </p:nvSpPr>
        <p:spPr>
          <a:xfrm>
            <a:off x="235555" y="2774458"/>
            <a:ext cx="411711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흑백 이미지를 </a:t>
            </a:r>
            <a:r>
              <a:rPr lang="en-US" altLang="ko-KR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8</a:t>
            </a:r>
            <a:r>
              <a:rPr lang="ko-KR" altLang="en-US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개의 </a:t>
            </a:r>
            <a:r>
              <a:rPr lang="ko-KR" altLang="en-US" sz="12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컨볼루션</a:t>
            </a:r>
            <a:r>
              <a:rPr lang="ko-KR" altLang="en-US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레이어로 통과</a:t>
            </a:r>
            <a:endParaRPr lang="en-US" altLang="ko-KR" sz="1200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endParaRPr lang="en-US" altLang="ko-KR" sz="1200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conv8</a:t>
            </a:r>
            <a:r>
              <a:rPr lang="ko-KR" altLang="en-US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에서 </a:t>
            </a:r>
            <a:r>
              <a:rPr lang="en-US" altLang="ko-KR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313</a:t>
            </a:r>
            <a:r>
              <a:rPr lang="ko-KR" altLang="en-US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개 색상 분포</a:t>
            </a:r>
            <a:r>
              <a:rPr lang="en-US" altLang="ko-KR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(ab</a:t>
            </a:r>
            <a:r>
              <a:rPr lang="ko-KR" altLang="en-US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값</a:t>
            </a:r>
            <a:r>
              <a:rPr lang="en-US" altLang="ko-KR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) </a:t>
            </a:r>
            <a:r>
              <a:rPr lang="ko-KR" altLang="en-US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예측</a:t>
            </a:r>
            <a:endParaRPr lang="en-US" altLang="ko-KR" sz="1200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endParaRPr lang="en-US" altLang="ko-KR" sz="1200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원본 </a:t>
            </a:r>
            <a:r>
              <a:rPr lang="en-US" altLang="ko-KR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L</a:t>
            </a:r>
            <a:r>
              <a:rPr lang="ko-KR" altLang="en-US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채널과 예측된 </a:t>
            </a:r>
            <a:r>
              <a:rPr lang="en-US" altLang="ko-KR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ab</a:t>
            </a:r>
            <a:r>
              <a:rPr lang="ko-KR" altLang="en-US" sz="12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채널 결합해 컬러 이미지 생성</a:t>
            </a:r>
            <a:endParaRPr sz="12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A128BC-437E-304A-F79E-7B31EBD7C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4510" y="1226388"/>
            <a:ext cx="3781468" cy="14810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E840FE-E28E-E00C-BFEB-8CAA4695E40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13556"/>
          <a:stretch/>
        </p:blipFill>
        <p:spPr>
          <a:xfrm>
            <a:off x="5668996" y="4181241"/>
            <a:ext cx="2335701" cy="9422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4675BC-6F9F-C67D-033E-C6A6B78ABCB3}"/>
              </a:ext>
            </a:extLst>
          </p:cNvPr>
          <p:cNvSpPr txBox="1"/>
          <p:nvPr/>
        </p:nvSpPr>
        <p:spPr>
          <a:xfrm>
            <a:off x="6231852" y="4220470"/>
            <a:ext cx="12099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&lt;</a:t>
            </a:r>
            <a:r>
              <a:rPr lang="ko-KR" altLang="en-US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제출 결과</a:t>
            </a:r>
            <a:r>
              <a:rPr lang="en-US" altLang="ko-KR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&gt;</a:t>
            </a:r>
          </a:p>
        </p:txBody>
      </p:sp>
      <p:sp>
        <p:nvSpPr>
          <p:cNvPr id="12" name="Google Shape;75;p2">
            <a:extLst>
              <a:ext uri="{FF2B5EF4-FFF2-40B4-BE49-F238E27FC236}">
                <a16:creationId xmlns:a16="http://schemas.microsoft.com/office/drawing/2014/main" id="{6E69C0FF-0A93-0B70-F712-EBC33E6BD11B}"/>
              </a:ext>
            </a:extLst>
          </p:cNvPr>
          <p:cNvSpPr txBox="1"/>
          <p:nvPr/>
        </p:nvSpPr>
        <p:spPr>
          <a:xfrm>
            <a:off x="4691840" y="2774458"/>
            <a:ext cx="4488304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바탕체" panose="02030609000101010101" pitchFamily="17" charset="-127"/>
                <a:ea typeface="바탕체" panose="02030609000101010101" pitchFamily="17" charset="-127"/>
              </a:rPr>
              <a:t>메인 컬러화 네트워크</a:t>
            </a:r>
            <a:r>
              <a:rPr lang="en-US" altLang="ko-KR" sz="1100" dirty="0">
                <a:latin typeface="바탕체" panose="02030609000101010101" pitchFamily="17" charset="-127"/>
                <a:ea typeface="바탕체" panose="02030609000101010101" pitchFamily="17" charset="-127"/>
              </a:rPr>
              <a:t>(</a:t>
            </a:r>
            <a:r>
              <a:rPr lang="ko-KR" altLang="en-US" sz="1100" dirty="0">
                <a:latin typeface="바탕체" panose="02030609000101010101" pitchFamily="17" charset="-127"/>
                <a:ea typeface="바탕체" panose="02030609000101010101" pitchFamily="17" charset="-127"/>
              </a:rPr>
              <a:t>파란색</a:t>
            </a:r>
            <a:r>
              <a:rPr lang="en-US" altLang="ko-KR" sz="1100" dirty="0"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r>
              <a:rPr lang="ko-KR" altLang="en-US" sz="1100" dirty="0">
                <a:latin typeface="바탕체" panose="02030609000101010101" pitchFamily="17" charset="-127"/>
                <a:ea typeface="바탕체" panose="02030609000101010101" pitchFamily="17" charset="-127"/>
              </a:rPr>
              <a:t>와 로컬 힌트 네트워크</a:t>
            </a:r>
            <a:r>
              <a:rPr lang="en-US" altLang="ko-KR" sz="1100" dirty="0">
                <a:latin typeface="바탕체" panose="02030609000101010101" pitchFamily="17" charset="-127"/>
                <a:ea typeface="바탕체" panose="02030609000101010101" pitchFamily="17" charset="-127"/>
              </a:rPr>
              <a:t>(</a:t>
            </a:r>
            <a:r>
              <a:rPr lang="ko-KR" altLang="en-US" sz="1100" dirty="0">
                <a:latin typeface="바탕체" panose="02030609000101010101" pitchFamily="17" charset="-127"/>
                <a:ea typeface="바탕체" panose="02030609000101010101" pitchFamily="17" charset="-127"/>
              </a:rPr>
              <a:t>빨간색</a:t>
            </a:r>
            <a:r>
              <a:rPr lang="en-US" altLang="ko-KR" sz="1100" dirty="0"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r>
              <a:rPr lang="ko-KR" altLang="en-US" sz="1100" dirty="0">
                <a:latin typeface="바탕체" panose="02030609000101010101" pitchFamily="17" charset="-127"/>
                <a:ea typeface="바탕체" panose="02030609000101010101" pitchFamily="17" charset="-127"/>
              </a:rPr>
              <a:t>로 구성된 두 가지 병렬 구조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endParaRPr lang="en-US" altLang="ko-KR" sz="1100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바탕체" panose="02030609000101010101" pitchFamily="17" charset="-127"/>
                <a:ea typeface="바탕체" panose="02030609000101010101" pitchFamily="17" charset="-127"/>
              </a:rPr>
              <a:t>그레이스케일</a:t>
            </a:r>
            <a:r>
              <a:rPr lang="ko-KR" altLang="en-US" sz="1100" dirty="0">
                <a:latin typeface="바탕체" panose="02030609000101010101" pitchFamily="17" charset="-127"/>
                <a:ea typeface="바탕체" panose="02030609000101010101" pitchFamily="17" charset="-127"/>
              </a:rPr>
              <a:t> 이미지와 글로벌</a:t>
            </a:r>
            <a:r>
              <a:rPr lang="en-US" altLang="ko-KR" sz="1100" dirty="0">
                <a:latin typeface="바탕체" panose="02030609000101010101" pitchFamily="17" charset="-127"/>
                <a:ea typeface="바탕체" panose="02030609000101010101" pitchFamily="17" charset="-127"/>
              </a:rPr>
              <a:t>/</a:t>
            </a:r>
            <a:r>
              <a:rPr lang="ko-KR" altLang="en-US" sz="1100" dirty="0">
                <a:latin typeface="바탕체" panose="02030609000101010101" pitchFamily="17" charset="-127"/>
                <a:ea typeface="바탕체" panose="02030609000101010101" pitchFamily="17" charset="-127"/>
              </a:rPr>
              <a:t>로컬 힌트를 입력으로 받아 </a:t>
            </a:r>
            <a:r>
              <a:rPr lang="en-US" altLang="ko-KR" sz="1100" dirty="0">
                <a:latin typeface="바탕체" panose="02030609000101010101" pitchFamily="17" charset="-127"/>
                <a:ea typeface="바탕체" panose="02030609000101010101" pitchFamily="17" charset="-127"/>
              </a:rPr>
              <a:t>10</a:t>
            </a:r>
            <a:r>
              <a:rPr lang="ko-KR" altLang="en-US" sz="1100" dirty="0">
                <a:latin typeface="바탕체" panose="02030609000101010101" pitchFamily="17" charset="-127"/>
                <a:ea typeface="바탕체" panose="02030609000101010101" pitchFamily="17" charset="-127"/>
              </a:rPr>
              <a:t>개의 </a:t>
            </a:r>
            <a:r>
              <a:rPr lang="ko-KR" altLang="en-US" sz="1100" dirty="0" err="1">
                <a:latin typeface="바탕체" panose="02030609000101010101" pitchFamily="17" charset="-127"/>
                <a:ea typeface="바탕체" panose="02030609000101010101" pitchFamily="17" charset="-127"/>
              </a:rPr>
              <a:t>컨볼루션</a:t>
            </a:r>
            <a:r>
              <a:rPr lang="ko-KR" altLang="en-US" sz="1100" dirty="0">
                <a:latin typeface="바탕체" panose="02030609000101010101" pitchFamily="17" charset="-127"/>
                <a:ea typeface="바탕체" panose="02030609000101010101" pitchFamily="17" charset="-127"/>
              </a:rPr>
              <a:t> 레이어 통과</a:t>
            </a:r>
            <a:endParaRPr lang="en-US" altLang="ko-KR" sz="1100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endParaRPr lang="ko-KR" altLang="en-US" sz="1100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바탕체" panose="02030609000101010101" pitchFamily="17" charset="-127"/>
                <a:ea typeface="바탕체" panose="02030609000101010101" pitchFamily="17" charset="-127"/>
              </a:rPr>
              <a:t>두 네트워크의 특징을 결합하여 최종적으로 </a:t>
            </a:r>
            <a:r>
              <a:rPr lang="en-US" altLang="ko-KR" sz="1100" dirty="0">
                <a:latin typeface="바탕체" panose="02030609000101010101" pitchFamily="17" charset="-127"/>
                <a:ea typeface="바탕체" panose="02030609000101010101" pitchFamily="17" charset="-127"/>
              </a:rPr>
              <a:t>313</a:t>
            </a:r>
            <a:r>
              <a:rPr lang="ko-KR" altLang="en-US" sz="1100" dirty="0">
                <a:latin typeface="바탕체" panose="02030609000101010101" pitchFamily="17" charset="-127"/>
                <a:ea typeface="바탕체" panose="02030609000101010101" pitchFamily="17" charset="-127"/>
              </a:rPr>
              <a:t>차원의 색상 분포</a:t>
            </a:r>
            <a:r>
              <a:rPr lang="en-US" altLang="ko-KR" sz="1100" dirty="0">
                <a:latin typeface="바탕체" panose="02030609000101010101" pitchFamily="17" charset="-127"/>
                <a:ea typeface="바탕체" panose="02030609000101010101" pitchFamily="17" charset="-127"/>
              </a:rPr>
              <a:t>(Z) </a:t>
            </a:r>
            <a:r>
              <a:rPr lang="ko-KR" altLang="en-US" sz="1100" dirty="0">
                <a:latin typeface="바탕체" panose="02030609000101010101" pitchFamily="17" charset="-127"/>
                <a:ea typeface="바탕체" panose="02030609000101010101" pitchFamily="17" charset="-127"/>
              </a:rPr>
              <a:t>예측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518029A9-4E12-AD30-FCA8-3B12043F4A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27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FDD2F9C0-264B-745D-157C-040CA9404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4">
            <a:extLst>
              <a:ext uri="{FF2B5EF4-FFF2-40B4-BE49-F238E27FC236}">
                <a16:creationId xmlns:a16="http://schemas.microsoft.com/office/drawing/2014/main" id="{C9DF3C0F-5D56-9AB3-E840-FDCB951DBC6F}"/>
              </a:ext>
            </a:extLst>
          </p:cNvPr>
          <p:cNvCxnSpPr>
            <a:cxnSpLocks/>
          </p:cNvCxnSpPr>
          <p:nvPr/>
        </p:nvCxnSpPr>
        <p:spPr>
          <a:xfrm>
            <a:off x="825525" y="645340"/>
            <a:ext cx="686271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6" name="Google Shape;96;p4">
            <a:extLst>
              <a:ext uri="{FF2B5EF4-FFF2-40B4-BE49-F238E27FC236}">
                <a16:creationId xmlns:a16="http://schemas.microsoft.com/office/drawing/2014/main" id="{8B220CF4-8FBC-48FC-E931-2C34DAA2B7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6427" y="274575"/>
            <a:ext cx="1187148" cy="29562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>
            <a:extLst>
              <a:ext uri="{FF2B5EF4-FFF2-40B4-BE49-F238E27FC236}">
                <a16:creationId xmlns:a16="http://schemas.microsoft.com/office/drawing/2014/main" id="{66CF50F0-B11D-7DAD-ACB6-A14F9499AF19}"/>
              </a:ext>
            </a:extLst>
          </p:cNvPr>
          <p:cNvSpPr txBox="1"/>
          <p:nvPr/>
        </p:nvSpPr>
        <p:spPr>
          <a:xfrm>
            <a:off x="507975" y="-3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4">
            <a:extLst>
              <a:ext uri="{FF2B5EF4-FFF2-40B4-BE49-F238E27FC236}">
                <a16:creationId xmlns:a16="http://schemas.microsoft.com/office/drawing/2014/main" id="{88B50123-8B70-DEC8-553D-6206803B395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425" y="176706"/>
            <a:ext cx="635100" cy="6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5542F1-0ADD-3EE2-9348-D93F7EC8A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66" y="1605338"/>
            <a:ext cx="3951634" cy="1871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FA8E14-CD84-D305-8F3A-D91B6072507D}"/>
              </a:ext>
            </a:extLst>
          </p:cNvPr>
          <p:cNvSpPr txBox="1"/>
          <p:nvPr/>
        </p:nvSpPr>
        <p:spPr>
          <a:xfrm>
            <a:off x="229573" y="861426"/>
            <a:ext cx="2681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u"/>
              <a:defRPr/>
            </a:pPr>
            <a:r>
              <a:rPr lang="en-US" altLang="ko-KR" sz="1400" b="1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MobileNet</a:t>
            </a:r>
            <a:endParaRPr lang="en-US" altLang="ko-KR" sz="1400" b="1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sp>
        <p:nvSpPr>
          <p:cNvPr id="5" name="Google Shape;85;p3">
            <a:extLst>
              <a:ext uri="{FF2B5EF4-FFF2-40B4-BE49-F238E27FC236}">
                <a16:creationId xmlns:a16="http://schemas.microsoft.com/office/drawing/2014/main" id="{41F6EC3D-18FD-50F2-B676-E257F9A362E9}"/>
              </a:ext>
            </a:extLst>
          </p:cNvPr>
          <p:cNvSpPr txBox="1"/>
          <p:nvPr/>
        </p:nvSpPr>
        <p:spPr>
          <a:xfrm>
            <a:off x="825525" y="140175"/>
            <a:ext cx="6582900" cy="45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04. </a:t>
            </a:r>
            <a:r>
              <a:rPr lang="ko-KR" altLang="en-US" sz="2400" b="1" i="0" u="none" strike="noStrike" cap="none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시행착오</a:t>
            </a:r>
            <a:endParaRPr sz="2400" b="1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074" name="Picture 2" descr="MobileNet V1 architecture.">
            <a:extLst>
              <a:ext uri="{FF2B5EF4-FFF2-40B4-BE49-F238E27FC236}">
                <a16:creationId xmlns:a16="http://schemas.microsoft.com/office/drawing/2014/main" id="{F21449E3-67B7-EFE4-2AB3-0ABF46623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398" y="1649317"/>
            <a:ext cx="3667903" cy="176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BF1262-C785-CDF5-5A8E-8F9511F82667}"/>
              </a:ext>
            </a:extLst>
          </p:cNvPr>
          <p:cNvSpPr txBox="1"/>
          <p:nvPr/>
        </p:nvSpPr>
        <p:spPr>
          <a:xfrm>
            <a:off x="4572000" y="1273496"/>
            <a:ext cx="26432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MobileNet</a:t>
            </a:r>
            <a:r>
              <a:rPr lang="en-US" altLang="ko-KR" b="1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3E488-CEFF-22D6-90D4-1D452BF1BB90}"/>
              </a:ext>
            </a:extLst>
          </p:cNvPr>
          <p:cNvSpPr txBox="1"/>
          <p:nvPr/>
        </p:nvSpPr>
        <p:spPr>
          <a:xfrm>
            <a:off x="416092" y="1246753"/>
            <a:ext cx="26432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Code</a:t>
            </a:r>
            <a:endParaRPr lang="ko-KR" altLang="en-US" b="1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E2731340-B5D7-1C04-DDB6-66AE96562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6" y="3655129"/>
            <a:ext cx="8406298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EfficentNet-B0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는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경량화되고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효율적인 인코더로, 높은 성능-자원 효율성을 제공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적은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계산량으로도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고품질의 특징 추출.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주로 메모리가 제한적인 환경에서 이진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세그멘테이션에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적합. 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D743822-16EB-5479-E02B-9F46D96D1B6E}"/>
              </a:ext>
            </a:extLst>
          </p:cNvPr>
          <p:cNvSpPr/>
          <p:nvPr/>
        </p:nvSpPr>
        <p:spPr>
          <a:xfrm>
            <a:off x="6205181" y="4157693"/>
            <a:ext cx="2351964" cy="65508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88E8E5-B647-94D6-1FDE-5FB9F1DDE6D3}"/>
              </a:ext>
            </a:extLst>
          </p:cNvPr>
          <p:cNvSpPr txBox="1"/>
          <p:nvPr/>
        </p:nvSpPr>
        <p:spPr>
          <a:xfrm>
            <a:off x="6205181" y="4146682"/>
            <a:ext cx="231845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 Score : 40 Epoch 0.5872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Score: 0.49569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035F5A-5E55-3869-9A10-FEC7FD706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A74A55CC-67D5-7F28-0171-923B7B083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733F878-BBB4-9452-A760-F8C79B70BEBA}"/>
              </a:ext>
            </a:extLst>
          </p:cNvPr>
          <p:cNvSpPr/>
          <p:nvPr/>
        </p:nvSpPr>
        <p:spPr>
          <a:xfrm>
            <a:off x="6097384" y="3843629"/>
            <a:ext cx="2351964" cy="65508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Google Shape;94;p4">
            <a:extLst>
              <a:ext uri="{FF2B5EF4-FFF2-40B4-BE49-F238E27FC236}">
                <a16:creationId xmlns:a16="http://schemas.microsoft.com/office/drawing/2014/main" id="{4F56EF5C-CEE7-4E76-45BF-CE3E09E910BF}"/>
              </a:ext>
            </a:extLst>
          </p:cNvPr>
          <p:cNvCxnSpPr>
            <a:cxnSpLocks/>
          </p:cNvCxnSpPr>
          <p:nvPr/>
        </p:nvCxnSpPr>
        <p:spPr>
          <a:xfrm>
            <a:off x="825525" y="645340"/>
            <a:ext cx="686271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6" name="Google Shape;96;p4">
            <a:extLst>
              <a:ext uri="{FF2B5EF4-FFF2-40B4-BE49-F238E27FC236}">
                <a16:creationId xmlns:a16="http://schemas.microsoft.com/office/drawing/2014/main" id="{53EBB470-8351-1342-C70C-212BD28FB1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6427" y="274575"/>
            <a:ext cx="1187148" cy="29562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>
            <a:extLst>
              <a:ext uri="{FF2B5EF4-FFF2-40B4-BE49-F238E27FC236}">
                <a16:creationId xmlns:a16="http://schemas.microsoft.com/office/drawing/2014/main" id="{2D203541-CE52-696C-B67D-6E8304880784}"/>
              </a:ext>
            </a:extLst>
          </p:cNvPr>
          <p:cNvSpPr txBox="1"/>
          <p:nvPr/>
        </p:nvSpPr>
        <p:spPr>
          <a:xfrm>
            <a:off x="507975" y="-3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4">
            <a:extLst>
              <a:ext uri="{FF2B5EF4-FFF2-40B4-BE49-F238E27FC236}">
                <a16:creationId xmlns:a16="http://schemas.microsoft.com/office/drawing/2014/main" id="{7EE30D85-C8B2-3B85-8724-0CE14BB2E0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425" y="176706"/>
            <a:ext cx="635100" cy="6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5;p3">
            <a:extLst>
              <a:ext uri="{FF2B5EF4-FFF2-40B4-BE49-F238E27FC236}">
                <a16:creationId xmlns:a16="http://schemas.microsoft.com/office/drawing/2014/main" id="{E6C1C80F-2007-4B89-9F32-F1D475A5E3FC}"/>
              </a:ext>
            </a:extLst>
          </p:cNvPr>
          <p:cNvSpPr txBox="1"/>
          <p:nvPr/>
        </p:nvSpPr>
        <p:spPr>
          <a:xfrm>
            <a:off x="825525" y="140175"/>
            <a:ext cx="6582900" cy="45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04. </a:t>
            </a:r>
            <a:r>
              <a:rPr lang="ko-KR" altLang="en-US" sz="2400" b="1" i="0" u="none" strike="noStrike" cap="none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시행착오</a:t>
            </a:r>
            <a:endParaRPr sz="2400" b="1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Google Shape;96;p17">
            <a:extLst>
              <a:ext uri="{FF2B5EF4-FFF2-40B4-BE49-F238E27FC236}">
                <a16:creationId xmlns:a16="http://schemas.microsoft.com/office/drawing/2014/main" id="{06628A24-C7A6-371D-E954-F5974ECFFDFE}"/>
              </a:ext>
            </a:extLst>
          </p:cNvPr>
          <p:cNvSpPr txBox="1"/>
          <p:nvPr/>
        </p:nvSpPr>
        <p:spPr>
          <a:xfrm>
            <a:off x="251442" y="3411486"/>
            <a:ext cx="8386714" cy="947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상대적으로 적은 파라미터와 </a:t>
            </a:r>
            <a:r>
              <a:rPr lang="ko-KR" altLang="en-US" sz="1100" b="1" dirty="0" err="1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계산량으로</a:t>
            </a:r>
            <a:r>
              <a:rPr lang="ko-KR" altLang="en-US" sz="1100" b="1" dirty="0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높은 성능을 제공하는 </a:t>
            </a:r>
            <a:r>
              <a:rPr lang="en-US" altLang="ko-KR" sz="1100" b="1" dirty="0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Efficientnet-b4</a:t>
            </a:r>
            <a:r>
              <a:rPr lang="ko-KR" altLang="en-US" sz="1100" b="1" dirty="0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를 사용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ResNet을</a:t>
            </a:r>
            <a:r>
              <a:rPr lang="en-US" sz="1100" b="1" dirty="0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개선한</a:t>
            </a:r>
            <a:r>
              <a:rPr lang="en-US" sz="1100" b="1" dirty="0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이미지</a:t>
            </a:r>
            <a:r>
              <a:rPr lang="en-US" sz="1100" b="1" dirty="0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분류</a:t>
            </a:r>
            <a:r>
              <a:rPr lang="en-US" sz="1100" b="1" dirty="0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모델로</a:t>
            </a:r>
            <a:r>
              <a:rPr lang="en-US" sz="1100" b="1" dirty="0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계산량</a:t>
            </a:r>
            <a:r>
              <a:rPr lang="en-US" sz="1100" b="1" dirty="0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증가를</a:t>
            </a:r>
            <a:r>
              <a:rPr lang="en-US" sz="1100" b="1" dirty="0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최소화</a:t>
            </a:r>
            <a:r>
              <a:rPr lang="en-US" sz="1100" b="1" dirty="0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, </a:t>
            </a:r>
            <a:br>
              <a:rPr lang="en-US" sz="1100" b="1" dirty="0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</a:br>
            <a:r>
              <a:rPr lang="en-US" sz="1100" b="1" dirty="0" err="1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다양한</a:t>
            </a:r>
            <a:r>
              <a:rPr lang="en-US" sz="1100" b="1" dirty="0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특성</a:t>
            </a:r>
            <a:r>
              <a:rPr lang="en-US" sz="1100" b="1" dirty="0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을 </a:t>
            </a:r>
            <a:r>
              <a:rPr lang="en-US" sz="1100" b="1" dirty="0" err="1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학습하는</a:t>
            </a:r>
            <a:r>
              <a:rPr lang="en-US" sz="1100" b="1" dirty="0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Bottleneck </a:t>
            </a:r>
            <a:r>
              <a:rPr lang="en-US" sz="1100" b="1" dirty="0" err="1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구조인</a:t>
            </a:r>
            <a:r>
              <a:rPr lang="en-US" sz="1100" b="1" dirty="0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ResNext50_32x4d </a:t>
            </a:r>
            <a:r>
              <a:rPr lang="en-US" sz="1100" b="1" dirty="0" err="1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모델</a:t>
            </a:r>
            <a:r>
              <a:rPr lang="en-US" sz="1100" b="1" dirty="0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사용</a:t>
            </a:r>
            <a:endParaRPr sz="1100" b="1" dirty="0">
              <a:solidFill>
                <a:schemeClr val="dk1"/>
              </a:solidFill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pic>
        <p:nvPicPr>
          <p:cNvPr id="5" name="Google Shape;102;p17">
            <a:extLst>
              <a:ext uri="{FF2B5EF4-FFF2-40B4-BE49-F238E27FC236}">
                <a16:creationId xmlns:a16="http://schemas.microsoft.com/office/drawing/2014/main" id="{85E676C0-707A-4E12-58E6-18786B20D0B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936" y="1796978"/>
            <a:ext cx="3575155" cy="15495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3B72A5-BBF8-76FF-9A57-4D0557FD43DE}"/>
              </a:ext>
            </a:extLst>
          </p:cNvPr>
          <p:cNvSpPr txBox="1"/>
          <p:nvPr/>
        </p:nvSpPr>
        <p:spPr>
          <a:xfrm>
            <a:off x="74897" y="1112344"/>
            <a:ext cx="2681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ko-KR" sz="14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Efficientnet-b4</a:t>
            </a:r>
            <a:r>
              <a:rPr lang="en-US" altLang="ko-KR" sz="105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(Resnext50_32x4d)</a:t>
            </a:r>
            <a:endParaRPr lang="en-US" altLang="ko-KR" sz="1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EA32B9-E945-6511-5FD5-69FBF6F5EF93}"/>
              </a:ext>
            </a:extLst>
          </p:cNvPr>
          <p:cNvSpPr txBox="1"/>
          <p:nvPr/>
        </p:nvSpPr>
        <p:spPr>
          <a:xfrm>
            <a:off x="6131010" y="4016728"/>
            <a:ext cx="2354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 Score: 36 Epoch 0.6176</a:t>
            </a:r>
            <a:endParaRPr lang="en-US" altLang="ko-K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rchitecture of efficientNet-B4 model.">
            <a:extLst>
              <a:ext uri="{FF2B5EF4-FFF2-40B4-BE49-F238E27FC236}">
                <a16:creationId xmlns:a16="http://schemas.microsoft.com/office/drawing/2014/main" id="{69A83AB1-FA62-F255-5F09-DB452FD4F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859" y="1727224"/>
            <a:ext cx="4120913" cy="147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C2C691-F874-6A9A-8854-79E4E2F859D4}"/>
              </a:ext>
            </a:extLst>
          </p:cNvPr>
          <p:cNvSpPr txBox="1"/>
          <p:nvPr/>
        </p:nvSpPr>
        <p:spPr>
          <a:xfrm>
            <a:off x="211787" y="1469434"/>
            <a:ext cx="1026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9226A6-6E56-D0FC-4D74-21037CAEF636}"/>
              </a:ext>
            </a:extLst>
          </p:cNvPr>
          <p:cNvSpPr txBox="1"/>
          <p:nvPr/>
        </p:nvSpPr>
        <p:spPr>
          <a:xfrm>
            <a:off x="4376217" y="1484564"/>
            <a:ext cx="26432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Efficientnet-b4 Architecture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7EF681-D805-4C55-C08D-A7253B7F4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33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DCD24646-6E07-53BB-804E-44E25ADE5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40E8B68-2F9F-D4E9-2333-2ECC93661FC6}"/>
              </a:ext>
            </a:extLst>
          </p:cNvPr>
          <p:cNvSpPr/>
          <p:nvPr/>
        </p:nvSpPr>
        <p:spPr>
          <a:xfrm>
            <a:off x="6391702" y="3734611"/>
            <a:ext cx="2351964" cy="65508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Google Shape;94;p4">
            <a:extLst>
              <a:ext uri="{FF2B5EF4-FFF2-40B4-BE49-F238E27FC236}">
                <a16:creationId xmlns:a16="http://schemas.microsoft.com/office/drawing/2014/main" id="{7CB40B8E-A25B-31FD-BBE6-1BED6A73151F}"/>
              </a:ext>
            </a:extLst>
          </p:cNvPr>
          <p:cNvCxnSpPr>
            <a:cxnSpLocks/>
          </p:cNvCxnSpPr>
          <p:nvPr/>
        </p:nvCxnSpPr>
        <p:spPr>
          <a:xfrm>
            <a:off x="825525" y="645340"/>
            <a:ext cx="686271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6" name="Google Shape;96;p4">
            <a:extLst>
              <a:ext uri="{FF2B5EF4-FFF2-40B4-BE49-F238E27FC236}">
                <a16:creationId xmlns:a16="http://schemas.microsoft.com/office/drawing/2014/main" id="{C3F7225E-96CC-DFB8-2499-F6F9C30475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6427" y="274575"/>
            <a:ext cx="1187148" cy="29562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>
            <a:extLst>
              <a:ext uri="{FF2B5EF4-FFF2-40B4-BE49-F238E27FC236}">
                <a16:creationId xmlns:a16="http://schemas.microsoft.com/office/drawing/2014/main" id="{EDA7AF95-DA4C-26EE-123F-8E7BCEC000EE}"/>
              </a:ext>
            </a:extLst>
          </p:cNvPr>
          <p:cNvSpPr txBox="1"/>
          <p:nvPr/>
        </p:nvSpPr>
        <p:spPr>
          <a:xfrm>
            <a:off x="507975" y="-3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4">
            <a:extLst>
              <a:ext uri="{FF2B5EF4-FFF2-40B4-BE49-F238E27FC236}">
                <a16:creationId xmlns:a16="http://schemas.microsoft.com/office/drawing/2014/main" id="{80C0B324-2E15-EDD3-66ED-52CEB9ACE7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425" y="176706"/>
            <a:ext cx="635100" cy="6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5;p3">
            <a:extLst>
              <a:ext uri="{FF2B5EF4-FFF2-40B4-BE49-F238E27FC236}">
                <a16:creationId xmlns:a16="http://schemas.microsoft.com/office/drawing/2014/main" id="{7326D471-FAC2-C937-F1A1-9ADA62B38A07}"/>
              </a:ext>
            </a:extLst>
          </p:cNvPr>
          <p:cNvSpPr txBox="1"/>
          <p:nvPr/>
        </p:nvSpPr>
        <p:spPr>
          <a:xfrm>
            <a:off x="825525" y="140175"/>
            <a:ext cx="6582900" cy="45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04. </a:t>
            </a:r>
            <a:r>
              <a:rPr lang="ko-KR" altLang="en-US" sz="2400" b="1" i="0" u="none" strike="noStrike" cap="none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시행착오</a:t>
            </a:r>
            <a:endParaRPr sz="2400" b="1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가로 글상자 93">
            <a:extLst>
              <a:ext uri="{FF2B5EF4-FFF2-40B4-BE49-F238E27FC236}">
                <a16:creationId xmlns:a16="http://schemas.microsoft.com/office/drawing/2014/main" id="{EA372EEA-BEE7-B9FA-172A-B71302B7EEF2}"/>
              </a:ext>
            </a:extLst>
          </p:cNvPr>
          <p:cNvSpPr txBox="1"/>
          <p:nvPr/>
        </p:nvSpPr>
        <p:spPr>
          <a:xfrm>
            <a:off x="825525" y="3347474"/>
            <a:ext cx="622197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timm-regnetx-008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endParaRPr lang="en-US" altLang="ko-KR" sz="1100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1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PyTorch의</a:t>
            </a:r>
            <a:r>
              <a:rPr lang="en-US" altLang="ko-KR" sz="11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timm</a:t>
            </a:r>
            <a:r>
              <a:rPr lang="en-US" altLang="ko-KR" sz="11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(</a:t>
            </a:r>
            <a:r>
              <a:rPr lang="en-US" altLang="ko-KR" sz="11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PyTorch</a:t>
            </a:r>
            <a:r>
              <a:rPr lang="en-US" altLang="ko-KR" sz="11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Image Models) </a:t>
            </a:r>
            <a:r>
              <a:rPr lang="en-US" altLang="ko-KR" sz="11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라이브러리에서</a:t>
            </a:r>
            <a:r>
              <a:rPr lang="en-US" altLang="ko-KR" sz="11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제공하는</a:t>
            </a:r>
            <a:r>
              <a:rPr lang="en-US" altLang="ko-KR" sz="11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RegNetX</a:t>
            </a:r>
            <a:r>
              <a:rPr lang="en-US" altLang="ko-KR" sz="11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모델</a:t>
            </a:r>
            <a:endParaRPr lang="en-US" altLang="ko-KR" sz="1100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endParaRPr lang="en-US" altLang="ko-KR" sz="1100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1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RegNetX는</a:t>
            </a:r>
            <a:r>
              <a:rPr lang="en-US" altLang="ko-KR" sz="11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Facebook </a:t>
            </a:r>
            <a:r>
              <a:rPr lang="en-US" altLang="ko-KR" sz="11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AI에서</a:t>
            </a:r>
            <a:r>
              <a:rPr lang="en-US" altLang="ko-KR" sz="11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개발한</a:t>
            </a:r>
            <a:r>
              <a:rPr lang="en-US" altLang="ko-KR" sz="11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네트워크</a:t>
            </a:r>
            <a:r>
              <a:rPr lang="en-US" altLang="ko-KR" sz="11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아키텍처</a:t>
            </a:r>
            <a:endParaRPr lang="en-US" altLang="ko-KR" sz="1100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endParaRPr lang="en-US" altLang="ko-KR" sz="1100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1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ReLU</a:t>
            </a:r>
            <a:r>
              <a:rPr lang="en-US" altLang="ko-KR" sz="11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ko-KR" altLang="en-US" sz="11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함수 사용</a:t>
            </a:r>
            <a:r>
              <a:rPr lang="en-US" altLang="ko-KR" sz="11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,</a:t>
            </a:r>
            <a:r>
              <a:rPr lang="ko-KR" altLang="en-US" sz="11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resnet</a:t>
            </a:r>
            <a:r>
              <a:rPr lang="ko-KR" altLang="en-US" sz="11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와 같은 </a:t>
            </a:r>
            <a:r>
              <a:rPr lang="ko-KR" altLang="en-US" sz="11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Bottleneck</a:t>
            </a:r>
            <a:r>
              <a:rPr lang="ko-KR" altLang="en-US" sz="11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Block 구조</a:t>
            </a:r>
            <a:endParaRPr lang="en-US" altLang="ko-KR" sz="1100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endParaRPr lang="ko-KR" altLang="en-US" sz="1100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008:</a:t>
            </a:r>
            <a:r>
              <a:rPr lang="ko-KR" altLang="en-US" sz="1100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중간 크기의 </a:t>
            </a:r>
            <a:r>
              <a:rPr lang="en-US" altLang="ko-KR" sz="1100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regnetx</a:t>
            </a:r>
            <a:endParaRPr lang="en-US" altLang="ko-KR" sz="1100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38402-56B5-E556-37A3-95D75394E2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6465" y="1362987"/>
            <a:ext cx="3695535" cy="1916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033695-DFC3-0923-9FA5-040E7EEE7EA9}"/>
              </a:ext>
            </a:extLst>
          </p:cNvPr>
          <p:cNvSpPr txBox="1"/>
          <p:nvPr/>
        </p:nvSpPr>
        <p:spPr>
          <a:xfrm>
            <a:off x="561668" y="986812"/>
            <a:ext cx="2681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u"/>
              <a:defRPr/>
            </a:pPr>
            <a:r>
              <a:rPr lang="en-US" altLang="ko-KR" sz="1400" b="1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Regnetx</a:t>
            </a:r>
            <a:endParaRPr lang="en-US" altLang="ko-KR" sz="1400" b="1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BBFDCC-CE90-9939-5554-0F7B77AF1B6F}"/>
              </a:ext>
            </a:extLst>
          </p:cNvPr>
          <p:cNvSpPr txBox="1"/>
          <p:nvPr/>
        </p:nvSpPr>
        <p:spPr>
          <a:xfrm>
            <a:off x="6391702" y="3723600"/>
            <a:ext cx="249895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 Score : 22 Epoch 0.5512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: 0.4906216176</a:t>
            </a:r>
          </a:p>
        </p:txBody>
      </p:sp>
      <p:pic>
        <p:nvPicPr>
          <p:cNvPr id="2050" name="Picture 2" descr="XBlock">
            <a:extLst>
              <a:ext uri="{FF2B5EF4-FFF2-40B4-BE49-F238E27FC236}">
                <a16:creationId xmlns:a16="http://schemas.microsoft.com/office/drawing/2014/main" id="{10D2EEF4-F7A1-B660-7AFE-9B692545A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63" y="1419900"/>
            <a:ext cx="2923338" cy="178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4B12EE-AECA-EA5A-7C60-AF3FEE46B7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10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FFE31FAA-C836-0DEA-22A9-D5CBAD4D7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>
            <a:extLst>
              <a:ext uri="{FF2B5EF4-FFF2-40B4-BE49-F238E27FC236}">
                <a16:creationId xmlns:a16="http://schemas.microsoft.com/office/drawing/2014/main" id="{CE588418-9FBF-2972-7A65-39BAEF78D981}"/>
              </a:ext>
            </a:extLst>
          </p:cNvPr>
          <p:cNvSpPr/>
          <p:nvPr/>
        </p:nvSpPr>
        <p:spPr>
          <a:xfrm>
            <a:off x="201075" y="157806"/>
            <a:ext cx="613800" cy="6351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p8">
            <a:extLst>
              <a:ext uri="{FF2B5EF4-FFF2-40B4-BE49-F238E27FC236}">
                <a16:creationId xmlns:a16="http://schemas.microsoft.com/office/drawing/2014/main" id="{1C06EDDA-337D-8868-4710-09703E697314}"/>
              </a:ext>
            </a:extLst>
          </p:cNvPr>
          <p:cNvCxnSpPr>
            <a:stCxn id="157" idx="3"/>
          </p:cNvCxnSpPr>
          <p:nvPr/>
        </p:nvCxnSpPr>
        <p:spPr>
          <a:xfrm>
            <a:off x="814875" y="475356"/>
            <a:ext cx="774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" name="Google Shape;160;p8">
            <a:extLst>
              <a:ext uri="{FF2B5EF4-FFF2-40B4-BE49-F238E27FC236}">
                <a16:creationId xmlns:a16="http://schemas.microsoft.com/office/drawing/2014/main" id="{86595749-89B0-97BE-D6D6-5DB3C87A584F}"/>
              </a:ext>
            </a:extLst>
          </p:cNvPr>
          <p:cNvSpPr txBox="1"/>
          <p:nvPr/>
        </p:nvSpPr>
        <p:spPr>
          <a:xfrm>
            <a:off x="854759" y="65835"/>
            <a:ext cx="65829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8">
            <a:extLst>
              <a:ext uri="{FF2B5EF4-FFF2-40B4-BE49-F238E27FC236}">
                <a16:creationId xmlns:a16="http://schemas.microsoft.com/office/drawing/2014/main" id="{D5A62C99-BFE5-39CA-9CCE-B9AFEB39D129}"/>
              </a:ext>
            </a:extLst>
          </p:cNvPr>
          <p:cNvCxnSpPr/>
          <p:nvPr/>
        </p:nvCxnSpPr>
        <p:spPr>
          <a:xfrm>
            <a:off x="825475" y="792906"/>
            <a:ext cx="5838561" cy="18786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2" name="Google Shape;162;p8">
            <a:extLst>
              <a:ext uri="{FF2B5EF4-FFF2-40B4-BE49-F238E27FC236}">
                <a16:creationId xmlns:a16="http://schemas.microsoft.com/office/drawing/2014/main" id="{0A813C06-5B82-1BD8-1BAF-7C2A6271B5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8655" y="65946"/>
            <a:ext cx="1076698" cy="28734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>
            <a:extLst>
              <a:ext uri="{FF2B5EF4-FFF2-40B4-BE49-F238E27FC236}">
                <a16:creationId xmlns:a16="http://schemas.microsoft.com/office/drawing/2014/main" id="{3436D4C1-F71D-587F-66D5-7F18277FFAC0}"/>
              </a:ext>
            </a:extLst>
          </p:cNvPr>
          <p:cNvSpPr txBox="1"/>
          <p:nvPr/>
        </p:nvSpPr>
        <p:spPr>
          <a:xfrm>
            <a:off x="507975" y="-3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">
            <a:extLst>
              <a:ext uri="{FF2B5EF4-FFF2-40B4-BE49-F238E27FC236}">
                <a16:creationId xmlns:a16="http://schemas.microsoft.com/office/drawing/2014/main" id="{653F9E60-3EC7-4F27-9138-8B7CFE7922CC}"/>
              </a:ext>
            </a:extLst>
          </p:cNvPr>
          <p:cNvSpPr/>
          <p:nvPr/>
        </p:nvSpPr>
        <p:spPr>
          <a:xfrm>
            <a:off x="1820704" y="1129241"/>
            <a:ext cx="5502590" cy="517682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>
            <a:extLst>
              <a:ext uri="{FF2B5EF4-FFF2-40B4-BE49-F238E27FC236}">
                <a16:creationId xmlns:a16="http://schemas.microsoft.com/office/drawing/2014/main" id="{483CFA55-807D-5FC3-57CD-776345466478}"/>
              </a:ext>
            </a:extLst>
          </p:cNvPr>
          <p:cNvSpPr/>
          <p:nvPr/>
        </p:nvSpPr>
        <p:spPr>
          <a:xfrm rot="5400000">
            <a:off x="1516801" y="1433145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>
            <a:extLst>
              <a:ext uri="{FF2B5EF4-FFF2-40B4-BE49-F238E27FC236}">
                <a16:creationId xmlns:a16="http://schemas.microsoft.com/office/drawing/2014/main" id="{1F0AB739-CBDA-D121-F70B-4A05FBE69C37}"/>
              </a:ext>
            </a:extLst>
          </p:cNvPr>
          <p:cNvSpPr/>
          <p:nvPr/>
        </p:nvSpPr>
        <p:spPr>
          <a:xfrm rot="5400000">
            <a:off x="6470276" y="1447788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>
            <a:extLst>
              <a:ext uri="{FF2B5EF4-FFF2-40B4-BE49-F238E27FC236}">
                <a16:creationId xmlns:a16="http://schemas.microsoft.com/office/drawing/2014/main" id="{6F7A4B50-A79E-5BFB-C7F2-2DA54900B4C9}"/>
              </a:ext>
            </a:extLst>
          </p:cNvPr>
          <p:cNvSpPr/>
          <p:nvPr/>
        </p:nvSpPr>
        <p:spPr>
          <a:xfrm>
            <a:off x="1820704" y="3964558"/>
            <a:ext cx="5502590" cy="517682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>
            <a:extLst>
              <a:ext uri="{FF2B5EF4-FFF2-40B4-BE49-F238E27FC236}">
                <a16:creationId xmlns:a16="http://schemas.microsoft.com/office/drawing/2014/main" id="{217D17D0-4CE1-A244-CBA7-0F32D1D8007D}"/>
              </a:ext>
            </a:extLst>
          </p:cNvPr>
          <p:cNvSpPr/>
          <p:nvPr/>
        </p:nvSpPr>
        <p:spPr>
          <a:xfrm rot="5400000">
            <a:off x="1516801" y="3614578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">
            <a:extLst>
              <a:ext uri="{FF2B5EF4-FFF2-40B4-BE49-F238E27FC236}">
                <a16:creationId xmlns:a16="http://schemas.microsoft.com/office/drawing/2014/main" id="{98D8D77E-ABF6-F5CE-8D07-7A2F9E6E5C81}"/>
              </a:ext>
            </a:extLst>
          </p:cNvPr>
          <p:cNvSpPr/>
          <p:nvPr/>
        </p:nvSpPr>
        <p:spPr>
          <a:xfrm rot="5400000">
            <a:off x="6470276" y="3629221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>
            <a:extLst>
              <a:ext uri="{FF2B5EF4-FFF2-40B4-BE49-F238E27FC236}">
                <a16:creationId xmlns:a16="http://schemas.microsoft.com/office/drawing/2014/main" id="{73BBBAB2-F5E7-3CC5-AD68-43B672C3B322}"/>
              </a:ext>
            </a:extLst>
          </p:cNvPr>
          <p:cNvSpPr txBox="1"/>
          <p:nvPr/>
        </p:nvSpPr>
        <p:spPr>
          <a:xfrm>
            <a:off x="2454253" y="2381044"/>
            <a:ext cx="4235492" cy="82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05 / </a:t>
            </a:r>
            <a:r>
              <a:rPr lang="ko-KR" altLang="en-US" sz="4000" b="1" i="0" u="none" strike="noStrike" cap="none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  <a:sym typeface="Helvetica Neue"/>
              </a:rPr>
              <a:t>최적화</a:t>
            </a:r>
            <a:endParaRPr sz="4000" b="1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Helvetica Neue"/>
            </a:endParaRPr>
          </a:p>
        </p:txBody>
      </p:sp>
      <p:pic>
        <p:nvPicPr>
          <p:cNvPr id="3" name="Google Shape;88;p3">
            <a:extLst>
              <a:ext uri="{FF2B5EF4-FFF2-40B4-BE49-F238E27FC236}">
                <a16:creationId xmlns:a16="http://schemas.microsoft.com/office/drawing/2014/main" id="{FA4F417C-90CB-DAB2-BF71-194275BA71C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425" y="176706"/>
            <a:ext cx="635100" cy="6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0790A8-6C04-5FEE-6419-A22635E3DA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89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35C99E5A-D744-B825-E6E9-891B20CF4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3FE0FA0-8552-5712-D8B0-AF59A1D20590}"/>
              </a:ext>
            </a:extLst>
          </p:cNvPr>
          <p:cNvSpPr/>
          <p:nvPr/>
        </p:nvSpPr>
        <p:spPr>
          <a:xfrm>
            <a:off x="479806" y="1226101"/>
            <a:ext cx="2508859" cy="1284308"/>
          </a:xfrm>
          <a:prstGeom prst="roundRect">
            <a:avLst>
              <a:gd name="adj" fmla="val 1277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Google Shape;94;p4">
            <a:extLst>
              <a:ext uri="{FF2B5EF4-FFF2-40B4-BE49-F238E27FC236}">
                <a16:creationId xmlns:a16="http://schemas.microsoft.com/office/drawing/2014/main" id="{E31213A6-F3D7-6F2D-9DA7-622E048A6575}"/>
              </a:ext>
            </a:extLst>
          </p:cNvPr>
          <p:cNvCxnSpPr>
            <a:cxnSpLocks/>
          </p:cNvCxnSpPr>
          <p:nvPr/>
        </p:nvCxnSpPr>
        <p:spPr>
          <a:xfrm>
            <a:off x="825525" y="645340"/>
            <a:ext cx="686271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6" name="Google Shape;96;p4">
            <a:extLst>
              <a:ext uri="{FF2B5EF4-FFF2-40B4-BE49-F238E27FC236}">
                <a16:creationId xmlns:a16="http://schemas.microsoft.com/office/drawing/2014/main" id="{14BCB331-58ED-CEF2-1430-CE78FFAFCF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6427" y="274575"/>
            <a:ext cx="1187148" cy="29562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>
            <a:extLst>
              <a:ext uri="{FF2B5EF4-FFF2-40B4-BE49-F238E27FC236}">
                <a16:creationId xmlns:a16="http://schemas.microsoft.com/office/drawing/2014/main" id="{3031B049-97CD-1423-5CBD-283366029B25}"/>
              </a:ext>
            </a:extLst>
          </p:cNvPr>
          <p:cNvSpPr txBox="1"/>
          <p:nvPr/>
        </p:nvSpPr>
        <p:spPr>
          <a:xfrm>
            <a:off x="507975" y="-3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4">
            <a:extLst>
              <a:ext uri="{FF2B5EF4-FFF2-40B4-BE49-F238E27FC236}">
                <a16:creationId xmlns:a16="http://schemas.microsoft.com/office/drawing/2014/main" id="{C5830B9D-6CC0-E42C-2623-7944E3B5D06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425" y="176706"/>
            <a:ext cx="635100" cy="6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5;p3">
            <a:extLst>
              <a:ext uri="{FF2B5EF4-FFF2-40B4-BE49-F238E27FC236}">
                <a16:creationId xmlns:a16="http://schemas.microsoft.com/office/drawing/2014/main" id="{75E85D3C-780F-55FB-0251-2BD75A47F002}"/>
              </a:ext>
            </a:extLst>
          </p:cNvPr>
          <p:cNvSpPr txBox="1"/>
          <p:nvPr/>
        </p:nvSpPr>
        <p:spPr>
          <a:xfrm>
            <a:off x="825525" y="127188"/>
            <a:ext cx="6582900" cy="45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05. </a:t>
            </a:r>
            <a:r>
              <a:rPr lang="ko-KR" altLang="en-US" sz="2400" b="1" i="0" u="none" strike="noStrike" cap="none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최적화</a:t>
            </a:r>
            <a:endParaRPr sz="2400" b="1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3B349F-0B36-C5D5-5B2E-80D4CB6D7218}"/>
              </a:ext>
            </a:extLst>
          </p:cNvPr>
          <p:cNvSpPr txBox="1"/>
          <p:nvPr/>
        </p:nvSpPr>
        <p:spPr>
          <a:xfrm>
            <a:off x="507144" y="1308636"/>
            <a:ext cx="4246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-Net</a:t>
            </a:r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EfficientNet-B0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55B393-4FD7-6F49-1C9A-CF963486681D}"/>
              </a:ext>
            </a:extLst>
          </p:cNvPr>
          <p:cNvSpPr txBox="1"/>
          <p:nvPr/>
        </p:nvSpPr>
        <p:spPr>
          <a:xfrm>
            <a:off x="507144" y="1638391"/>
            <a:ext cx="2515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-Net</a:t>
            </a:r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MobileNet-V2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A5DCBE-1FA8-3C23-F273-1F1F792E22FB}"/>
              </a:ext>
            </a:extLst>
          </p:cNvPr>
          <p:cNvSpPr txBox="1"/>
          <p:nvPr/>
        </p:nvSpPr>
        <p:spPr>
          <a:xfrm>
            <a:off x="510471" y="1968146"/>
            <a:ext cx="274102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EfficientNet-B1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altLang="ko-KR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Multi-scale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Network)</a:t>
            </a:r>
            <a:b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573E0C-EC88-BC50-C614-0D790AE90024}"/>
              </a:ext>
            </a:extLst>
          </p:cNvPr>
          <p:cNvSpPr txBox="1"/>
          <p:nvPr/>
        </p:nvSpPr>
        <p:spPr>
          <a:xfrm>
            <a:off x="383260" y="913220"/>
            <a:ext cx="1233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이미지 복원</a:t>
            </a:r>
            <a:endParaRPr lang="en-US" altLang="ko-KR" sz="1400" b="1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764DC-9D28-A91E-413B-0282D98CF6DC}"/>
              </a:ext>
            </a:extLst>
          </p:cNvPr>
          <p:cNvSpPr/>
          <p:nvPr/>
        </p:nvSpPr>
        <p:spPr>
          <a:xfrm>
            <a:off x="360400" y="923427"/>
            <a:ext cx="45721" cy="2975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A2A3853-3F48-3CE7-66F7-5CD058081D96}"/>
              </a:ext>
            </a:extLst>
          </p:cNvPr>
          <p:cNvSpPr/>
          <p:nvPr/>
        </p:nvSpPr>
        <p:spPr>
          <a:xfrm>
            <a:off x="482082" y="3361991"/>
            <a:ext cx="2506584" cy="1284308"/>
          </a:xfrm>
          <a:prstGeom prst="roundRect">
            <a:avLst>
              <a:gd name="adj" fmla="val 1277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94417F-BF37-E914-02FC-1BB29CE41D08}"/>
              </a:ext>
            </a:extLst>
          </p:cNvPr>
          <p:cNvSpPr txBox="1"/>
          <p:nvPr/>
        </p:nvSpPr>
        <p:spPr>
          <a:xfrm>
            <a:off x="507144" y="3799455"/>
            <a:ext cx="3776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DeepLabV3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EfficientNet-B2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9BEEAB-9AD1-002C-CCBF-AB92D3E45738}"/>
              </a:ext>
            </a:extLst>
          </p:cNvPr>
          <p:cNvSpPr txBox="1"/>
          <p:nvPr/>
        </p:nvSpPr>
        <p:spPr>
          <a:xfrm>
            <a:off x="507144" y="4107232"/>
            <a:ext cx="2850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FPN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ResNet5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0)</a:t>
            </a:r>
            <a:b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Pyramid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Network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2E0E3-6E6A-FDA7-20C8-85C6BA0735E4}"/>
              </a:ext>
            </a:extLst>
          </p:cNvPr>
          <p:cNvSpPr txBox="1"/>
          <p:nvPr/>
        </p:nvSpPr>
        <p:spPr>
          <a:xfrm>
            <a:off x="507975" y="3478379"/>
            <a:ext cx="2253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-Net</a:t>
            </a:r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EfficientNet-B1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9BC3B5-87EF-239D-7CEB-FB94FB8F38F3}"/>
              </a:ext>
            </a:extLst>
          </p:cNvPr>
          <p:cNvSpPr txBox="1"/>
          <p:nvPr/>
        </p:nvSpPr>
        <p:spPr>
          <a:xfrm>
            <a:off x="385535" y="3049110"/>
            <a:ext cx="196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이미지 색상화</a:t>
            </a:r>
            <a:endParaRPr lang="en-US" altLang="ko-KR" sz="1400" b="1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FD9A0D-7172-54CF-5D79-D74E01057352}"/>
              </a:ext>
            </a:extLst>
          </p:cNvPr>
          <p:cNvSpPr/>
          <p:nvPr/>
        </p:nvSpPr>
        <p:spPr>
          <a:xfrm>
            <a:off x="362675" y="3059317"/>
            <a:ext cx="45721" cy="2975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십자형 24">
            <a:extLst>
              <a:ext uri="{FF2B5EF4-FFF2-40B4-BE49-F238E27FC236}">
                <a16:creationId xmlns:a16="http://schemas.microsoft.com/office/drawing/2014/main" id="{AAA2BD7F-3F3C-6D19-3D1E-B3DC111A81C7}"/>
              </a:ext>
            </a:extLst>
          </p:cNvPr>
          <p:cNvSpPr/>
          <p:nvPr/>
        </p:nvSpPr>
        <p:spPr>
          <a:xfrm>
            <a:off x="3063638" y="1821138"/>
            <a:ext cx="204716" cy="213154"/>
          </a:xfrm>
          <a:prstGeom prst="plus">
            <a:avLst>
              <a:gd name="adj" fmla="val 360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십자형 25">
            <a:extLst>
              <a:ext uri="{FF2B5EF4-FFF2-40B4-BE49-F238E27FC236}">
                <a16:creationId xmlns:a16="http://schemas.microsoft.com/office/drawing/2014/main" id="{A6E44FAA-1A03-9F2E-9155-C1A536349142}"/>
              </a:ext>
            </a:extLst>
          </p:cNvPr>
          <p:cNvSpPr/>
          <p:nvPr/>
        </p:nvSpPr>
        <p:spPr>
          <a:xfrm>
            <a:off x="3058425" y="3977070"/>
            <a:ext cx="204716" cy="213154"/>
          </a:xfrm>
          <a:prstGeom prst="plus">
            <a:avLst>
              <a:gd name="adj" fmla="val 360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51D9C03-FC20-0353-2DB6-A415ACB14C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39289" y="2866915"/>
            <a:ext cx="2152498" cy="252526"/>
          </a:xfrm>
          <a:prstGeom prst="bentConnector4">
            <a:avLst>
              <a:gd name="adj1" fmla="val -706"/>
              <a:gd name="adj2" fmla="val 10045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E6695DD-C170-BB24-177B-F75D81F3B250}"/>
              </a:ext>
            </a:extLst>
          </p:cNvPr>
          <p:cNvCxnSpPr>
            <a:cxnSpLocks/>
          </p:cNvCxnSpPr>
          <p:nvPr/>
        </p:nvCxnSpPr>
        <p:spPr>
          <a:xfrm>
            <a:off x="3489275" y="4069426"/>
            <a:ext cx="25252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B0A9D5D-8209-547F-2883-0FF715101A8E}"/>
              </a:ext>
            </a:extLst>
          </p:cNvPr>
          <p:cNvSpPr/>
          <p:nvPr/>
        </p:nvSpPr>
        <p:spPr>
          <a:xfrm>
            <a:off x="5318072" y="4389705"/>
            <a:ext cx="2351964" cy="65508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0F411E-EE3F-028D-B0D0-A9EA6EAAFF30}"/>
              </a:ext>
            </a:extLst>
          </p:cNvPr>
          <p:cNvSpPr txBox="1"/>
          <p:nvPr/>
        </p:nvSpPr>
        <p:spPr>
          <a:xfrm>
            <a:off x="5318072" y="4378694"/>
            <a:ext cx="229282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 Score : 40 Epoch 0.6761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Score: 0.57615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8F17158-A183-CBB7-0952-78A5289AF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175" y="1239002"/>
            <a:ext cx="1481169" cy="128430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C0D31EE-C301-020D-1A22-0D2E84AEF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841" y="1243693"/>
            <a:ext cx="1478385" cy="128430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878C51F-779B-9D9E-4BF5-BE597D1A7A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5508" y="1246943"/>
            <a:ext cx="1478384" cy="127734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3985C97-579C-83FC-9C64-D6DCBF443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841" y="2806825"/>
            <a:ext cx="1478385" cy="127734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1D8A446-C158-E5A7-693D-CC96A92EA1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2506" y="2806825"/>
            <a:ext cx="1448505" cy="127252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D426129-5F08-07F5-037C-A760B944B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7537" y="2818812"/>
            <a:ext cx="1476355" cy="1265355"/>
          </a:xfrm>
          <a:prstGeom prst="rect">
            <a:avLst/>
          </a:prstGeom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F4AE772-5432-6820-EDE2-134B5CA0C986}"/>
              </a:ext>
            </a:extLst>
          </p:cNvPr>
          <p:cNvCxnSpPr/>
          <p:nvPr/>
        </p:nvCxnSpPr>
        <p:spPr>
          <a:xfrm>
            <a:off x="5795750" y="1156011"/>
            <a:ext cx="0" cy="3063851"/>
          </a:xfrm>
          <a:prstGeom prst="line">
            <a:avLst/>
          </a:prstGeom>
          <a:ln w="127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2E11629-684C-B5A7-31C8-02FD171ED3C2}"/>
              </a:ext>
            </a:extLst>
          </p:cNvPr>
          <p:cNvCxnSpPr/>
          <p:nvPr/>
        </p:nvCxnSpPr>
        <p:spPr>
          <a:xfrm>
            <a:off x="7408425" y="1153667"/>
            <a:ext cx="0" cy="3063851"/>
          </a:xfrm>
          <a:prstGeom prst="line">
            <a:avLst/>
          </a:prstGeom>
          <a:ln w="127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F9C17DA-B9AD-4B3A-8640-F1DBCC9A8FA3}"/>
              </a:ext>
            </a:extLst>
          </p:cNvPr>
          <p:cNvSpPr txBox="1"/>
          <p:nvPr/>
        </p:nvSpPr>
        <p:spPr>
          <a:xfrm>
            <a:off x="4236488" y="902789"/>
            <a:ext cx="1516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420659-5FEF-7E19-C576-6412768472A0}"/>
              </a:ext>
            </a:extLst>
          </p:cNvPr>
          <p:cNvSpPr txBox="1"/>
          <p:nvPr/>
        </p:nvSpPr>
        <p:spPr>
          <a:xfrm>
            <a:off x="7451265" y="914984"/>
            <a:ext cx="14811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 Model 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D1F681-0339-83AF-C6D5-3DC80D5AB8AC}"/>
              </a:ext>
            </a:extLst>
          </p:cNvPr>
          <p:cNvSpPr txBox="1"/>
          <p:nvPr/>
        </p:nvSpPr>
        <p:spPr>
          <a:xfrm>
            <a:off x="5857609" y="919409"/>
            <a:ext cx="14811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 Model 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FAC0E5-AA29-B66F-E0C0-E32BB1AB849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9051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4" name="같음 기호 3">
            <a:extLst>
              <a:ext uri="{FF2B5EF4-FFF2-40B4-BE49-F238E27FC236}">
                <a16:creationId xmlns:a16="http://schemas.microsoft.com/office/drawing/2014/main" id="{B22D9C54-AFCB-D00F-586A-99165E357084}"/>
              </a:ext>
            </a:extLst>
          </p:cNvPr>
          <p:cNvSpPr/>
          <p:nvPr/>
        </p:nvSpPr>
        <p:spPr>
          <a:xfrm>
            <a:off x="3803659" y="2735106"/>
            <a:ext cx="409427" cy="277362"/>
          </a:xfrm>
          <a:prstGeom prst="mathEqual">
            <a:avLst>
              <a:gd name="adj1" fmla="val 23520"/>
              <a:gd name="adj2" fmla="val 355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482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EF28D247-1BF6-F243-1CC2-F0ECB87F4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>
            <a:extLst>
              <a:ext uri="{FF2B5EF4-FFF2-40B4-BE49-F238E27FC236}">
                <a16:creationId xmlns:a16="http://schemas.microsoft.com/office/drawing/2014/main" id="{97473DA1-99EF-110A-292D-09ECBB7B4FBF}"/>
              </a:ext>
            </a:extLst>
          </p:cNvPr>
          <p:cNvSpPr/>
          <p:nvPr/>
        </p:nvSpPr>
        <p:spPr>
          <a:xfrm>
            <a:off x="201075" y="157806"/>
            <a:ext cx="613800" cy="6351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p8">
            <a:extLst>
              <a:ext uri="{FF2B5EF4-FFF2-40B4-BE49-F238E27FC236}">
                <a16:creationId xmlns:a16="http://schemas.microsoft.com/office/drawing/2014/main" id="{3A8A28B6-2373-0CF1-808C-03FBFBA57F9B}"/>
              </a:ext>
            </a:extLst>
          </p:cNvPr>
          <p:cNvCxnSpPr>
            <a:stCxn id="157" idx="3"/>
          </p:cNvCxnSpPr>
          <p:nvPr/>
        </p:nvCxnSpPr>
        <p:spPr>
          <a:xfrm>
            <a:off x="814875" y="475356"/>
            <a:ext cx="774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" name="Google Shape;160;p8">
            <a:extLst>
              <a:ext uri="{FF2B5EF4-FFF2-40B4-BE49-F238E27FC236}">
                <a16:creationId xmlns:a16="http://schemas.microsoft.com/office/drawing/2014/main" id="{A649B4B9-23B6-B052-6200-8F124843409A}"/>
              </a:ext>
            </a:extLst>
          </p:cNvPr>
          <p:cNvSpPr txBox="1"/>
          <p:nvPr/>
        </p:nvSpPr>
        <p:spPr>
          <a:xfrm>
            <a:off x="854759" y="65835"/>
            <a:ext cx="65829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8">
            <a:extLst>
              <a:ext uri="{FF2B5EF4-FFF2-40B4-BE49-F238E27FC236}">
                <a16:creationId xmlns:a16="http://schemas.microsoft.com/office/drawing/2014/main" id="{14B11D4A-B3FB-325B-261A-E24A78BB63EA}"/>
              </a:ext>
            </a:extLst>
          </p:cNvPr>
          <p:cNvCxnSpPr/>
          <p:nvPr/>
        </p:nvCxnSpPr>
        <p:spPr>
          <a:xfrm>
            <a:off x="825475" y="792906"/>
            <a:ext cx="5838561" cy="18786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2" name="Google Shape;162;p8">
            <a:extLst>
              <a:ext uri="{FF2B5EF4-FFF2-40B4-BE49-F238E27FC236}">
                <a16:creationId xmlns:a16="http://schemas.microsoft.com/office/drawing/2014/main" id="{493E11B1-6F01-D4A1-0990-3A12656282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8655" y="65946"/>
            <a:ext cx="1076698" cy="28734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>
            <a:extLst>
              <a:ext uri="{FF2B5EF4-FFF2-40B4-BE49-F238E27FC236}">
                <a16:creationId xmlns:a16="http://schemas.microsoft.com/office/drawing/2014/main" id="{626521C4-8F08-015B-998B-EBAA92BC89C3}"/>
              </a:ext>
            </a:extLst>
          </p:cNvPr>
          <p:cNvSpPr txBox="1"/>
          <p:nvPr/>
        </p:nvSpPr>
        <p:spPr>
          <a:xfrm>
            <a:off x="507975" y="-3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">
            <a:extLst>
              <a:ext uri="{FF2B5EF4-FFF2-40B4-BE49-F238E27FC236}">
                <a16:creationId xmlns:a16="http://schemas.microsoft.com/office/drawing/2014/main" id="{49F09516-4ED0-BF41-3ABF-0E4D990B16C7}"/>
              </a:ext>
            </a:extLst>
          </p:cNvPr>
          <p:cNvSpPr/>
          <p:nvPr/>
        </p:nvSpPr>
        <p:spPr>
          <a:xfrm>
            <a:off x="1820704" y="1129241"/>
            <a:ext cx="5502590" cy="517682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>
            <a:extLst>
              <a:ext uri="{FF2B5EF4-FFF2-40B4-BE49-F238E27FC236}">
                <a16:creationId xmlns:a16="http://schemas.microsoft.com/office/drawing/2014/main" id="{1E2E6DB2-3D77-8B2D-8F89-F1B8B0FFB658}"/>
              </a:ext>
            </a:extLst>
          </p:cNvPr>
          <p:cNvSpPr/>
          <p:nvPr/>
        </p:nvSpPr>
        <p:spPr>
          <a:xfrm rot="5400000">
            <a:off x="1516801" y="1433145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>
            <a:extLst>
              <a:ext uri="{FF2B5EF4-FFF2-40B4-BE49-F238E27FC236}">
                <a16:creationId xmlns:a16="http://schemas.microsoft.com/office/drawing/2014/main" id="{4CD00A7A-D13F-284E-1A62-024EAE823064}"/>
              </a:ext>
            </a:extLst>
          </p:cNvPr>
          <p:cNvSpPr/>
          <p:nvPr/>
        </p:nvSpPr>
        <p:spPr>
          <a:xfrm rot="5400000">
            <a:off x="6470276" y="1447788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>
            <a:extLst>
              <a:ext uri="{FF2B5EF4-FFF2-40B4-BE49-F238E27FC236}">
                <a16:creationId xmlns:a16="http://schemas.microsoft.com/office/drawing/2014/main" id="{E0C3DD1A-33D7-A193-F107-3D3342ECDD0C}"/>
              </a:ext>
            </a:extLst>
          </p:cNvPr>
          <p:cNvSpPr/>
          <p:nvPr/>
        </p:nvSpPr>
        <p:spPr>
          <a:xfrm>
            <a:off x="1820704" y="3964558"/>
            <a:ext cx="5502590" cy="517682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>
            <a:extLst>
              <a:ext uri="{FF2B5EF4-FFF2-40B4-BE49-F238E27FC236}">
                <a16:creationId xmlns:a16="http://schemas.microsoft.com/office/drawing/2014/main" id="{E7DC181F-900E-CBC6-4CEF-3923CAB9F5BD}"/>
              </a:ext>
            </a:extLst>
          </p:cNvPr>
          <p:cNvSpPr/>
          <p:nvPr/>
        </p:nvSpPr>
        <p:spPr>
          <a:xfrm rot="5400000">
            <a:off x="1516801" y="3614578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">
            <a:extLst>
              <a:ext uri="{FF2B5EF4-FFF2-40B4-BE49-F238E27FC236}">
                <a16:creationId xmlns:a16="http://schemas.microsoft.com/office/drawing/2014/main" id="{63E4520F-2F40-4D30-85EB-EC88763D983A}"/>
              </a:ext>
            </a:extLst>
          </p:cNvPr>
          <p:cNvSpPr/>
          <p:nvPr/>
        </p:nvSpPr>
        <p:spPr>
          <a:xfrm rot="5400000">
            <a:off x="6470276" y="3629221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>
            <a:extLst>
              <a:ext uri="{FF2B5EF4-FFF2-40B4-BE49-F238E27FC236}">
                <a16:creationId xmlns:a16="http://schemas.microsoft.com/office/drawing/2014/main" id="{650031BF-EC83-B9D6-AC9E-FCB6479E139F}"/>
              </a:ext>
            </a:extLst>
          </p:cNvPr>
          <p:cNvSpPr txBox="1"/>
          <p:nvPr/>
        </p:nvSpPr>
        <p:spPr>
          <a:xfrm>
            <a:off x="2454253" y="2381044"/>
            <a:ext cx="4235492" cy="82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06 / </a:t>
            </a:r>
            <a:r>
              <a:rPr lang="ko-KR" altLang="en-US" sz="4000" b="1" i="0" u="none" strike="noStrike" cap="none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  <a:sym typeface="Helvetica Neue"/>
              </a:rPr>
              <a:t>역할분담</a:t>
            </a:r>
            <a:endParaRPr sz="4000" b="1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Helvetica Neue"/>
            </a:endParaRPr>
          </a:p>
        </p:txBody>
      </p:sp>
      <p:pic>
        <p:nvPicPr>
          <p:cNvPr id="3" name="Google Shape;88;p3">
            <a:extLst>
              <a:ext uri="{FF2B5EF4-FFF2-40B4-BE49-F238E27FC236}">
                <a16:creationId xmlns:a16="http://schemas.microsoft.com/office/drawing/2014/main" id="{FA7593AB-F66E-0766-49C8-D970C06C7C5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425" y="176706"/>
            <a:ext cx="635100" cy="6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34B148-FF5F-1F9C-D550-5555EB96BF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34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3"/>
          <p:cNvCxnSpPr>
            <a:cxnSpLocks/>
          </p:cNvCxnSpPr>
          <p:nvPr/>
        </p:nvCxnSpPr>
        <p:spPr>
          <a:xfrm>
            <a:off x="814875" y="475356"/>
            <a:ext cx="684752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" name="Google Shape;85;p3"/>
          <p:cNvSpPr txBox="1"/>
          <p:nvPr/>
        </p:nvSpPr>
        <p:spPr>
          <a:xfrm>
            <a:off x="854759" y="65835"/>
            <a:ext cx="65829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Contents.</a:t>
            </a:r>
            <a:endParaRPr sz="18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86" name="Google Shape;8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8572" y="182875"/>
            <a:ext cx="1076698" cy="28734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"/>
          <p:cNvSpPr txBox="1"/>
          <p:nvPr/>
        </p:nvSpPr>
        <p:spPr>
          <a:xfrm>
            <a:off x="507975" y="-3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425" y="176706"/>
            <a:ext cx="635100" cy="6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13">
            <a:extLst>
              <a:ext uri="{FF2B5EF4-FFF2-40B4-BE49-F238E27FC236}">
                <a16:creationId xmlns:a16="http://schemas.microsoft.com/office/drawing/2014/main" id="{D817500A-A80F-F053-CCF7-8F197159C6E2}"/>
              </a:ext>
            </a:extLst>
          </p:cNvPr>
          <p:cNvSpPr txBox="1"/>
          <p:nvPr/>
        </p:nvSpPr>
        <p:spPr>
          <a:xfrm>
            <a:off x="1208652" y="1241047"/>
            <a:ext cx="2758294" cy="31393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71500" lvl="0" indent="-571500">
              <a:buFont typeface="Wingdings"/>
              <a:buChar char="§"/>
              <a:defRPr/>
            </a:pPr>
            <a:r>
              <a:rPr lang="ko-KR" altLang="en-US" sz="1800" b="1" dirty="0">
                <a:solidFill>
                  <a:srgbClr val="413123"/>
                </a:solidFill>
                <a:latin typeface="Times New Roman"/>
                <a:ea typeface="바탕체"/>
                <a:cs typeface="Times New Roman"/>
              </a:rPr>
              <a:t>개요</a:t>
            </a:r>
            <a:endParaRPr lang="en-US" altLang="ko-KR" sz="1800" b="1" dirty="0">
              <a:solidFill>
                <a:srgbClr val="413123"/>
              </a:solidFill>
              <a:latin typeface="Times New Roman"/>
              <a:ea typeface="바탕체"/>
              <a:cs typeface="Times New Roman"/>
            </a:endParaRPr>
          </a:p>
          <a:p>
            <a:pPr marL="571500" lvl="0" indent="-571500">
              <a:buFont typeface="Wingdings"/>
              <a:buChar char="§"/>
              <a:defRPr/>
            </a:pPr>
            <a:endParaRPr lang="en-US" altLang="ko-KR" sz="1800" dirty="0">
              <a:solidFill>
                <a:srgbClr val="413123"/>
              </a:solidFill>
              <a:latin typeface="Times New Roman"/>
              <a:ea typeface="바탕체"/>
              <a:cs typeface="Times New Roman"/>
            </a:endParaRPr>
          </a:p>
          <a:p>
            <a:pPr marL="571500" lvl="0" indent="-571500">
              <a:buFont typeface="Wingdings"/>
              <a:buChar char="§"/>
              <a:defRPr/>
            </a:pPr>
            <a:r>
              <a:rPr lang="en-US" altLang="ko-KR" sz="1800" dirty="0">
                <a:solidFill>
                  <a:srgbClr val="413123"/>
                </a:solidFill>
                <a:latin typeface="Times New Roman"/>
                <a:ea typeface="바탕체"/>
                <a:cs typeface="Times New Roman"/>
              </a:rPr>
              <a:t>EDA</a:t>
            </a:r>
            <a:br>
              <a:rPr lang="en-US" altLang="ko-KR" sz="1800" dirty="0">
                <a:solidFill>
                  <a:srgbClr val="413123"/>
                </a:solidFill>
                <a:latin typeface="Times New Roman"/>
                <a:ea typeface="바탕체"/>
                <a:cs typeface="Times New Roman"/>
              </a:rPr>
            </a:br>
            <a:endParaRPr lang="en-US" altLang="ko-KR" sz="1800" dirty="0">
              <a:solidFill>
                <a:srgbClr val="413123"/>
              </a:solidFill>
              <a:latin typeface="Times New Roman"/>
              <a:ea typeface="바탕체"/>
              <a:cs typeface="Times New Roman"/>
            </a:endParaRPr>
          </a:p>
          <a:p>
            <a:pPr marL="571500" lvl="0" indent="-571500">
              <a:buFont typeface="Wingdings"/>
              <a:buChar char="§"/>
              <a:defRPr/>
            </a:pPr>
            <a:r>
              <a:rPr lang="ko-KR" altLang="en-US" sz="1800" b="1" dirty="0">
                <a:solidFill>
                  <a:srgbClr val="413123"/>
                </a:solidFill>
                <a:latin typeface="Times New Roman"/>
                <a:ea typeface="바탕체"/>
                <a:cs typeface="Times New Roman"/>
              </a:rPr>
              <a:t>솔루션 소개</a:t>
            </a:r>
            <a:endParaRPr lang="en-US" altLang="ko-KR" sz="1800" b="1" dirty="0">
              <a:solidFill>
                <a:srgbClr val="413123"/>
              </a:solidFill>
              <a:latin typeface="Times New Roman"/>
              <a:ea typeface="바탕체"/>
              <a:cs typeface="Times New Roman"/>
            </a:endParaRPr>
          </a:p>
          <a:p>
            <a:pPr marL="571500" lvl="0" indent="-571500">
              <a:buFont typeface="Wingdings"/>
              <a:buChar char="§"/>
              <a:defRPr/>
            </a:pPr>
            <a:endParaRPr lang="en-US" altLang="ko-KR" sz="1800" b="1" dirty="0">
              <a:solidFill>
                <a:srgbClr val="413123"/>
              </a:solidFill>
              <a:latin typeface="Times New Roman"/>
              <a:ea typeface="바탕체"/>
              <a:cs typeface="Times New Roman"/>
            </a:endParaRPr>
          </a:p>
          <a:p>
            <a:pPr marL="571500" lvl="0" indent="-571500">
              <a:buFont typeface="Wingdings"/>
              <a:buChar char="§"/>
              <a:defRPr/>
            </a:pPr>
            <a:r>
              <a:rPr lang="ko-KR" altLang="en-US" sz="1800" b="1" dirty="0">
                <a:solidFill>
                  <a:srgbClr val="413123"/>
                </a:solidFill>
                <a:latin typeface="Times New Roman"/>
                <a:ea typeface="바탕체"/>
                <a:cs typeface="Times New Roman"/>
              </a:rPr>
              <a:t>시행착오</a:t>
            </a:r>
            <a:endParaRPr lang="en-US" altLang="ko-KR" sz="1800" b="1" dirty="0">
              <a:solidFill>
                <a:srgbClr val="413123"/>
              </a:solidFill>
              <a:latin typeface="Times New Roman"/>
              <a:ea typeface="바탕체"/>
              <a:cs typeface="Times New Roman"/>
            </a:endParaRPr>
          </a:p>
          <a:p>
            <a:pPr marL="571500" lvl="0" indent="-571500">
              <a:buFont typeface="Wingdings"/>
              <a:buChar char="§"/>
              <a:defRPr/>
            </a:pPr>
            <a:endParaRPr lang="en-US" altLang="ko-KR" sz="1800" b="1" dirty="0">
              <a:solidFill>
                <a:srgbClr val="413123"/>
              </a:solidFill>
              <a:latin typeface="Times New Roman"/>
              <a:ea typeface="바탕체"/>
              <a:cs typeface="Times New Roman"/>
            </a:endParaRPr>
          </a:p>
          <a:p>
            <a:pPr marL="571500" lvl="0" indent="-571500">
              <a:buFont typeface="Wingdings"/>
              <a:buChar char="§"/>
              <a:defRPr/>
            </a:pPr>
            <a:r>
              <a:rPr lang="ko-KR" altLang="en-US" sz="1800" b="1" dirty="0">
                <a:solidFill>
                  <a:srgbClr val="413123"/>
                </a:solidFill>
                <a:latin typeface="Times New Roman"/>
                <a:ea typeface="바탕체"/>
                <a:cs typeface="Times New Roman"/>
              </a:rPr>
              <a:t>최적화</a:t>
            </a:r>
            <a:endParaRPr lang="en-US" altLang="ko-KR" sz="1800" b="1" dirty="0">
              <a:solidFill>
                <a:srgbClr val="413123"/>
              </a:solidFill>
              <a:latin typeface="Times New Roman"/>
              <a:ea typeface="바탕체"/>
              <a:cs typeface="Times New Roman"/>
            </a:endParaRPr>
          </a:p>
          <a:p>
            <a:pPr marL="571500" lvl="0" indent="-571500">
              <a:buFont typeface="Wingdings"/>
              <a:buChar char="§"/>
              <a:defRPr/>
            </a:pPr>
            <a:endParaRPr lang="en-US" altLang="ko-KR" sz="1800" b="1" dirty="0">
              <a:solidFill>
                <a:srgbClr val="413123"/>
              </a:solidFill>
              <a:latin typeface="Times New Roman"/>
              <a:ea typeface="바탕체"/>
              <a:cs typeface="Times New Roman"/>
            </a:endParaRPr>
          </a:p>
          <a:p>
            <a:pPr marL="571500" indent="-571500">
              <a:buFont typeface="Wingdings"/>
              <a:buChar char="§"/>
              <a:defRPr/>
            </a:pPr>
            <a:r>
              <a:rPr lang="ko-KR" altLang="en-US" sz="1800" b="1" dirty="0">
                <a:solidFill>
                  <a:srgbClr val="413123"/>
                </a:solidFill>
                <a:latin typeface="Times New Roman"/>
                <a:ea typeface="바탕체"/>
                <a:cs typeface="Times New Roman"/>
              </a:rPr>
              <a:t>역할분담</a:t>
            </a:r>
            <a:endParaRPr lang="en-US" altLang="ko-KR" sz="1800" b="1" dirty="0">
              <a:solidFill>
                <a:srgbClr val="413123"/>
              </a:solidFill>
              <a:latin typeface="Times New Roman"/>
              <a:ea typeface="바탕체"/>
              <a:cs typeface="Times New Roman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3C541BA1-4E20-D956-01C5-847801FB6E02}"/>
              </a:ext>
            </a:extLst>
          </p:cNvPr>
          <p:cNvSpPr txBox="1"/>
          <p:nvPr/>
        </p:nvSpPr>
        <p:spPr>
          <a:xfrm>
            <a:off x="7077200" y="1169702"/>
            <a:ext cx="60339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2400" b="1" i="1" dirty="0">
                <a:solidFill>
                  <a:srgbClr val="4A2500"/>
                </a:solidFill>
                <a:latin typeface="Times New Roman"/>
                <a:cs typeface="Times New Roman"/>
              </a:rPr>
              <a:t>01.</a:t>
            </a:r>
            <a:endParaRPr lang="en-US" sz="1000" i="1" dirty="0">
              <a:latin typeface="Times New Roman"/>
              <a:cs typeface="Times New Roman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C83B353-FA51-883C-315C-666947D060D1}"/>
              </a:ext>
            </a:extLst>
          </p:cNvPr>
          <p:cNvCxnSpPr/>
          <p:nvPr/>
        </p:nvCxnSpPr>
        <p:spPr>
          <a:xfrm>
            <a:off x="4922301" y="1447111"/>
            <a:ext cx="1919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F07235F-D11A-194A-ABD2-C2873A035EF1}"/>
              </a:ext>
            </a:extLst>
          </p:cNvPr>
          <p:cNvCxnSpPr/>
          <p:nvPr/>
        </p:nvCxnSpPr>
        <p:spPr>
          <a:xfrm>
            <a:off x="4922300" y="2027141"/>
            <a:ext cx="1919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14">
            <a:extLst>
              <a:ext uri="{FF2B5EF4-FFF2-40B4-BE49-F238E27FC236}">
                <a16:creationId xmlns:a16="http://schemas.microsoft.com/office/drawing/2014/main" id="{89DA9FE6-EDEB-0136-D035-540809CEB238}"/>
              </a:ext>
            </a:extLst>
          </p:cNvPr>
          <p:cNvSpPr txBox="1"/>
          <p:nvPr/>
        </p:nvSpPr>
        <p:spPr>
          <a:xfrm>
            <a:off x="7077198" y="1766092"/>
            <a:ext cx="60339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2400" b="1" i="1" dirty="0">
                <a:solidFill>
                  <a:srgbClr val="4A2500"/>
                </a:solidFill>
                <a:latin typeface="Times New Roman"/>
                <a:cs typeface="Times New Roman"/>
              </a:rPr>
              <a:t>02.</a:t>
            </a:r>
            <a:endParaRPr lang="en-US" sz="1000" i="1" dirty="0">
              <a:latin typeface="Times New Roman"/>
              <a:cs typeface="Times New Roman"/>
            </a:endParaRPr>
          </a:p>
        </p:txBody>
      </p:sp>
      <p:sp>
        <p:nvSpPr>
          <p:cNvPr id="23" name="Object 14">
            <a:extLst>
              <a:ext uri="{FF2B5EF4-FFF2-40B4-BE49-F238E27FC236}">
                <a16:creationId xmlns:a16="http://schemas.microsoft.com/office/drawing/2014/main" id="{100C8FAD-4281-9F2A-498B-C484E344B63E}"/>
              </a:ext>
            </a:extLst>
          </p:cNvPr>
          <p:cNvSpPr txBox="1"/>
          <p:nvPr/>
        </p:nvSpPr>
        <p:spPr>
          <a:xfrm>
            <a:off x="7077197" y="2349042"/>
            <a:ext cx="60339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2400" b="1" i="1" dirty="0">
                <a:solidFill>
                  <a:srgbClr val="4A2500"/>
                </a:solidFill>
                <a:latin typeface="Times New Roman"/>
                <a:cs typeface="Times New Roman"/>
              </a:rPr>
              <a:t>03.</a:t>
            </a:r>
            <a:endParaRPr lang="en-US" sz="1000" i="1" dirty="0">
              <a:latin typeface="Times New Roman"/>
              <a:cs typeface="Times New Roman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824F7F5-1DEB-73E3-3A2C-7824CE7788EB}"/>
              </a:ext>
            </a:extLst>
          </p:cNvPr>
          <p:cNvCxnSpPr/>
          <p:nvPr/>
        </p:nvCxnSpPr>
        <p:spPr>
          <a:xfrm>
            <a:off x="4922300" y="2579875"/>
            <a:ext cx="1919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EE0552-3B0A-16AA-B851-F6B62FCE1EB8}"/>
              </a:ext>
            </a:extLst>
          </p:cNvPr>
          <p:cNvCxnSpPr/>
          <p:nvPr/>
        </p:nvCxnSpPr>
        <p:spPr>
          <a:xfrm>
            <a:off x="4908216" y="3137159"/>
            <a:ext cx="1919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bject 14">
            <a:extLst>
              <a:ext uri="{FF2B5EF4-FFF2-40B4-BE49-F238E27FC236}">
                <a16:creationId xmlns:a16="http://schemas.microsoft.com/office/drawing/2014/main" id="{4AFA30A7-5EA1-5313-258F-9A3021E4A7DD}"/>
              </a:ext>
            </a:extLst>
          </p:cNvPr>
          <p:cNvSpPr txBox="1"/>
          <p:nvPr/>
        </p:nvSpPr>
        <p:spPr>
          <a:xfrm>
            <a:off x="7077197" y="2906326"/>
            <a:ext cx="60339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2400" b="1" i="1" dirty="0">
                <a:solidFill>
                  <a:srgbClr val="4A2500"/>
                </a:solidFill>
                <a:latin typeface="Times New Roman"/>
                <a:cs typeface="Times New Roman"/>
              </a:rPr>
              <a:t>04.</a:t>
            </a:r>
            <a:endParaRPr lang="en-US" sz="1000" i="1" dirty="0">
              <a:latin typeface="Times New Roman"/>
              <a:cs typeface="Times New Roman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311BCE1-B942-9643-FBDB-72F50B08DA8F}"/>
              </a:ext>
            </a:extLst>
          </p:cNvPr>
          <p:cNvCxnSpPr/>
          <p:nvPr/>
        </p:nvCxnSpPr>
        <p:spPr>
          <a:xfrm>
            <a:off x="4908214" y="3667147"/>
            <a:ext cx="1919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FB1CEFC-6A2A-EFFD-1521-C8938FB6AB1A}"/>
              </a:ext>
            </a:extLst>
          </p:cNvPr>
          <p:cNvCxnSpPr/>
          <p:nvPr/>
        </p:nvCxnSpPr>
        <p:spPr>
          <a:xfrm>
            <a:off x="4908215" y="4244903"/>
            <a:ext cx="1919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bject 14">
            <a:extLst>
              <a:ext uri="{FF2B5EF4-FFF2-40B4-BE49-F238E27FC236}">
                <a16:creationId xmlns:a16="http://schemas.microsoft.com/office/drawing/2014/main" id="{4D9A1731-EDED-C010-A8C3-753CEF1F2DE8}"/>
              </a:ext>
            </a:extLst>
          </p:cNvPr>
          <p:cNvSpPr txBox="1"/>
          <p:nvPr/>
        </p:nvSpPr>
        <p:spPr>
          <a:xfrm>
            <a:off x="7063113" y="3431563"/>
            <a:ext cx="60339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2400" b="1" i="1" dirty="0">
                <a:solidFill>
                  <a:srgbClr val="4A2500"/>
                </a:solidFill>
                <a:latin typeface="Times New Roman"/>
                <a:cs typeface="Times New Roman"/>
              </a:rPr>
              <a:t>05.</a:t>
            </a:r>
            <a:endParaRPr lang="en-US" sz="1000" i="1" dirty="0">
              <a:latin typeface="Times New Roman"/>
              <a:cs typeface="Times New Roman"/>
            </a:endParaRPr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CDCADCD0-13E0-F440-F8E8-3FCAACA44C27}"/>
              </a:ext>
            </a:extLst>
          </p:cNvPr>
          <p:cNvSpPr txBox="1"/>
          <p:nvPr/>
        </p:nvSpPr>
        <p:spPr>
          <a:xfrm>
            <a:off x="7063112" y="3954549"/>
            <a:ext cx="60339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2400" b="1" i="1" dirty="0">
                <a:solidFill>
                  <a:srgbClr val="4A2500"/>
                </a:solidFill>
                <a:latin typeface="Times New Roman"/>
                <a:cs typeface="Times New Roman"/>
              </a:rPr>
              <a:t>06.</a:t>
            </a:r>
            <a:endParaRPr lang="en-US" sz="1000" i="1" dirty="0">
              <a:latin typeface="Times New Roman"/>
              <a:cs typeface="Times New Roman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6F47B3-1B2C-42B3-9890-08AB8977F3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F3590379-F88B-8B47-2A0D-597B2AE5D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4">
            <a:extLst>
              <a:ext uri="{FF2B5EF4-FFF2-40B4-BE49-F238E27FC236}">
                <a16:creationId xmlns:a16="http://schemas.microsoft.com/office/drawing/2014/main" id="{C907ECA6-C2F5-08BD-4F5F-F6BAF2D52DC4}"/>
              </a:ext>
            </a:extLst>
          </p:cNvPr>
          <p:cNvCxnSpPr>
            <a:cxnSpLocks/>
          </p:cNvCxnSpPr>
          <p:nvPr/>
        </p:nvCxnSpPr>
        <p:spPr>
          <a:xfrm>
            <a:off x="830078" y="645340"/>
            <a:ext cx="686271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6" name="Google Shape;96;p4">
            <a:extLst>
              <a:ext uri="{FF2B5EF4-FFF2-40B4-BE49-F238E27FC236}">
                <a16:creationId xmlns:a16="http://schemas.microsoft.com/office/drawing/2014/main" id="{BB5CF400-4EF0-E3C6-73F0-4EEBB42767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6427" y="274575"/>
            <a:ext cx="1187148" cy="29562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>
            <a:extLst>
              <a:ext uri="{FF2B5EF4-FFF2-40B4-BE49-F238E27FC236}">
                <a16:creationId xmlns:a16="http://schemas.microsoft.com/office/drawing/2014/main" id="{8119D7E9-9C93-ECCE-D207-7E2671D1C608}"/>
              </a:ext>
            </a:extLst>
          </p:cNvPr>
          <p:cNvSpPr txBox="1"/>
          <p:nvPr/>
        </p:nvSpPr>
        <p:spPr>
          <a:xfrm>
            <a:off x="507975" y="-3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4">
            <a:extLst>
              <a:ext uri="{FF2B5EF4-FFF2-40B4-BE49-F238E27FC236}">
                <a16:creationId xmlns:a16="http://schemas.microsoft.com/office/drawing/2014/main" id="{DF5F8DCE-90EC-2F15-E62B-580BB48DEE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425" y="176706"/>
            <a:ext cx="635100" cy="6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5;p3">
            <a:extLst>
              <a:ext uri="{FF2B5EF4-FFF2-40B4-BE49-F238E27FC236}">
                <a16:creationId xmlns:a16="http://schemas.microsoft.com/office/drawing/2014/main" id="{0FE356B9-CC5E-84FA-3F05-3B36B0EA89B3}"/>
              </a:ext>
            </a:extLst>
          </p:cNvPr>
          <p:cNvSpPr txBox="1"/>
          <p:nvPr/>
        </p:nvSpPr>
        <p:spPr>
          <a:xfrm>
            <a:off x="825525" y="140175"/>
            <a:ext cx="6582900" cy="45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06. </a:t>
            </a:r>
            <a:r>
              <a:rPr lang="ko-KR" altLang="en-US" sz="2400" b="1" i="0" u="none" strike="noStrike" cap="none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역할분담</a:t>
            </a:r>
            <a:endParaRPr sz="2400" b="1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5C6A825-7815-AD24-1E55-8845665AEBC2}"/>
              </a:ext>
            </a:extLst>
          </p:cNvPr>
          <p:cNvSpPr/>
          <p:nvPr/>
        </p:nvSpPr>
        <p:spPr>
          <a:xfrm>
            <a:off x="1291988" y="938410"/>
            <a:ext cx="6773840" cy="70034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7305F8E-251C-04B8-02B5-5A3A27DA7F1B}"/>
              </a:ext>
            </a:extLst>
          </p:cNvPr>
          <p:cNvSpPr/>
          <p:nvPr/>
        </p:nvSpPr>
        <p:spPr>
          <a:xfrm>
            <a:off x="548919" y="933420"/>
            <a:ext cx="1020573" cy="70034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바탕체" panose="02030609000101010101" pitchFamily="17" charset="-127"/>
                <a:ea typeface="바탕체" panose="02030609000101010101" pitchFamily="17" charset="-127"/>
              </a:rPr>
              <a:t>정지성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59BC2-008F-E6EB-3DEE-33710B1C8A03}"/>
              </a:ext>
            </a:extLst>
          </p:cNvPr>
          <p:cNvSpPr txBox="1"/>
          <p:nvPr/>
        </p:nvSpPr>
        <p:spPr>
          <a:xfrm>
            <a:off x="1632333" y="977561"/>
            <a:ext cx="564806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프로젝트 관리 및 최종 솔루션 개발</a:t>
            </a:r>
            <a:endParaRPr lang="en-US" altLang="ko-KR" sz="1200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복원과 색상화 모델의 통합 및 최적화 수행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06F69F6-FD4E-2C7E-60EA-A4333228B831}"/>
              </a:ext>
            </a:extLst>
          </p:cNvPr>
          <p:cNvSpPr/>
          <p:nvPr/>
        </p:nvSpPr>
        <p:spPr>
          <a:xfrm>
            <a:off x="1289711" y="1795948"/>
            <a:ext cx="6773840" cy="70034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ABB1AE3-F846-8CBE-ED3B-25616A62F880}"/>
              </a:ext>
            </a:extLst>
          </p:cNvPr>
          <p:cNvSpPr/>
          <p:nvPr/>
        </p:nvSpPr>
        <p:spPr>
          <a:xfrm>
            <a:off x="546642" y="1790958"/>
            <a:ext cx="1020573" cy="70034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바탕체" panose="02030609000101010101" pitchFamily="17" charset="-127"/>
                <a:ea typeface="바탕체" panose="02030609000101010101" pitchFamily="17" charset="-127"/>
              </a:rPr>
              <a:t>고승우</a:t>
            </a:r>
            <a:endParaRPr lang="ko-KR" alt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F341725-AA66-C500-DF09-9F77D1EE0AF1}"/>
              </a:ext>
            </a:extLst>
          </p:cNvPr>
          <p:cNvSpPr/>
          <p:nvPr/>
        </p:nvSpPr>
        <p:spPr>
          <a:xfrm>
            <a:off x="1303359" y="2628468"/>
            <a:ext cx="6773840" cy="70034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F74613B-0C49-1EFC-146E-27592AED0087}"/>
              </a:ext>
            </a:extLst>
          </p:cNvPr>
          <p:cNvSpPr/>
          <p:nvPr/>
        </p:nvSpPr>
        <p:spPr>
          <a:xfrm>
            <a:off x="560290" y="2623478"/>
            <a:ext cx="1020573" cy="70034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바탕체" panose="02030609000101010101" pitchFamily="17" charset="-127"/>
                <a:ea typeface="바탕체" panose="02030609000101010101" pitchFamily="17" charset="-127"/>
              </a:rPr>
              <a:t>오한결</a:t>
            </a:r>
            <a:endParaRPr lang="ko-KR" alt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6415820-8B40-C99F-2841-E27804E23B67}"/>
              </a:ext>
            </a:extLst>
          </p:cNvPr>
          <p:cNvSpPr/>
          <p:nvPr/>
        </p:nvSpPr>
        <p:spPr>
          <a:xfrm>
            <a:off x="1310180" y="3463258"/>
            <a:ext cx="6773840" cy="70034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41B7136-253B-14A9-01DA-304A76583CA0}"/>
              </a:ext>
            </a:extLst>
          </p:cNvPr>
          <p:cNvSpPr/>
          <p:nvPr/>
        </p:nvSpPr>
        <p:spPr>
          <a:xfrm>
            <a:off x="567111" y="3458268"/>
            <a:ext cx="1020573" cy="70034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바탕체" panose="02030609000101010101" pitchFamily="17" charset="-127"/>
                <a:ea typeface="바탕체" panose="02030609000101010101" pitchFamily="17" charset="-127"/>
              </a:rPr>
              <a:t>정지민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927CF5E-DC31-548A-8CE1-ADC0827A6062}"/>
              </a:ext>
            </a:extLst>
          </p:cNvPr>
          <p:cNvSpPr/>
          <p:nvPr/>
        </p:nvSpPr>
        <p:spPr>
          <a:xfrm>
            <a:off x="1310180" y="4304879"/>
            <a:ext cx="6773840" cy="70034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138A42-E07C-75CA-7539-49771E4A8E64}"/>
              </a:ext>
            </a:extLst>
          </p:cNvPr>
          <p:cNvSpPr/>
          <p:nvPr/>
        </p:nvSpPr>
        <p:spPr>
          <a:xfrm>
            <a:off x="571661" y="4299889"/>
            <a:ext cx="1020573" cy="70034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바탕체" panose="02030609000101010101" pitchFamily="17" charset="-127"/>
                <a:ea typeface="바탕체" panose="02030609000101010101" pitchFamily="17" charset="-127"/>
              </a:rPr>
              <a:t>섭서호</a:t>
            </a:r>
            <a:endParaRPr lang="ko-KR" altLang="en-US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749FBE-C83E-AC04-B439-EF09CF4D3549}"/>
              </a:ext>
            </a:extLst>
          </p:cNvPr>
          <p:cNvSpPr txBox="1"/>
          <p:nvPr/>
        </p:nvSpPr>
        <p:spPr>
          <a:xfrm>
            <a:off x="1632333" y="1833779"/>
            <a:ext cx="564806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색상화 모델 구현 및 초기 개발 환경 설정</a:t>
            </a:r>
            <a:endParaRPr lang="en-US" altLang="ko-KR" sz="1200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모델 학습과 테스트 환경 구축 및 결과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895D69-7DA3-91F3-C382-8E7DF6284614}"/>
              </a:ext>
            </a:extLst>
          </p:cNvPr>
          <p:cNvSpPr txBox="1"/>
          <p:nvPr/>
        </p:nvSpPr>
        <p:spPr>
          <a:xfrm>
            <a:off x="1632333" y="2665872"/>
            <a:ext cx="564806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데이터 특성과 손상 패턴에 대한 </a:t>
            </a:r>
            <a:r>
              <a:rPr lang="en-US" altLang="ko-KR" sz="1200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EDA </a:t>
            </a:r>
            <a:r>
              <a:rPr lang="ko-KR" altLang="en-US" sz="1200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수행</a:t>
            </a:r>
            <a:endParaRPr lang="en-US" altLang="ko-KR" sz="1200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색상화 모델 탐색 및 데이터 </a:t>
            </a:r>
            <a:r>
              <a:rPr lang="ko-KR" altLang="en-US" sz="1200" dirty="0" err="1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전처리</a:t>
            </a:r>
            <a:r>
              <a:rPr lang="ko-KR" altLang="en-US" sz="1200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기법 탐색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34E5A1-8C97-CCE1-73F8-A5F37B64A323}"/>
              </a:ext>
            </a:extLst>
          </p:cNvPr>
          <p:cNvSpPr txBox="1"/>
          <p:nvPr/>
        </p:nvSpPr>
        <p:spPr>
          <a:xfrm>
            <a:off x="1632333" y="3500662"/>
            <a:ext cx="564806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최신 이미지 복원 모델 탐색 및 구현</a:t>
            </a:r>
            <a:endParaRPr lang="en-US" altLang="ko-KR" sz="1200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모델 학습 스케줄러 설계와 </a:t>
            </a:r>
            <a:r>
              <a:rPr lang="ko-KR" altLang="en-US" sz="1200" dirty="0" err="1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하이퍼</a:t>
            </a:r>
            <a:r>
              <a:rPr lang="ko-KR" altLang="en-US" sz="1200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파라미터 튜닝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DD83B6-2681-3A99-B454-88BE557937A5}"/>
              </a:ext>
            </a:extLst>
          </p:cNvPr>
          <p:cNvSpPr txBox="1"/>
          <p:nvPr/>
        </p:nvSpPr>
        <p:spPr>
          <a:xfrm>
            <a:off x="1632333" y="4486174"/>
            <a:ext cx="5648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이미지 복원 및 색상화 논문 리뷰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BC3727-36B4-6009-A602-5470EA96E5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95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18D5CF5A-5119-9612-A881-9A7106590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>
            <a:extLst>
              <a:ext uri="{FF2B5EF4-FFF2-40B4-BE49-F238E27FC236}">
                <a16:creationId xmlns:a16="http://schemas.microsoft.com/office/drawing/2014/main" id="{D78F8A1F-1445-FB65-56A0-6AA7F43168BF}"/>
              </a:ext>
            </a:extLst>
          </p:cNvPr>
          <p:cNvSpPr/>
          <p:nvPr/>
        </p:nvSpPr>
        <p:spPr>
          <a:xfrm>
            <a:off x="201075" y="157806"/>
            <a:ext cx="613800" cy="6351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p8">
            <a:extLst>
              <a:ext uri="{FF2B5EF4-FFF2-40B4-BE49-F238E27FC236}">
                <a16:creationId xmlns:a16="http://schemas.microsoft.com/office/drawing/2014/main" id="{6CE29D37-9B80-D6A0-B113-F58375E4A47D}"/>
              </a:ext>
            </a:extLst>
          </p:cNvPr>
          <p:cNvCxnSpPr>
            <a:stCxn id="157" idx="3"/>
          </p:cNvCxnSpPr>
          <p:nvPr/>
        </p:nvCxnSpPr>
        <p:spPr>
          <a:xfrm>
            <a:off x="814875" y="475356"/>
            <a:ext cx="774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" name="Google Shape;160;p8">
            <a:extLst>
              <a:ext uri="{FF2B5EF4-FFF2-40B4-BE49-F238E27FC236}">
                <a16:creationId xmlns:a16="http://schemas.microsoft.com/office/drawing/2014/main" id="{31D84C5B-DD8D-7655-F16A-7E8E6B500CEB}"/>
              </a:ext>
            </a:extLst>
          </p:cNvPr>
          <p:cNvSpPr txBox="1"/>
          <p:nvPr/>
        </p:nvSpPr>
        <p:spPr>
          <a:xfrm>
            <a:off x="854759" y="65835"/>
            <a:ext cx="65829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8">
            <a:extLst>
              <a:ext uri="{FF2B5EF4-FFF2-40B4-BE49-F238E27FC236}">
                <a16:creationId xmlns:a16="http://schemas.microsoft.com/office/drawing/2014/main" id="{58235CCB-AF32-E91C-0A7D-F988568AF5D8}"/>
              </a:ext>
            </a:extLst>
          </p:cNvPr>
          <p:cNvCxnSpPr/>
          <p:nvPr/>
        </p:nvCxnSpPr>
        <p:spPr>
          <a:xfrm>
            <a:off x="825475" y="792906"/>
            <a:ext cx="5838561" cy="18786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2" name="Google Shape;162;p8">
            <a:extLst>
              <a:ext uri="{FF2B5EF4-FFF2-40B4-BE49-F238E27FC236}">
                <a16:creationId xmlns:a16="http://schemas.microsoft.com/office/drawing/2014/main" id="{516FCEC5-B72A-8E63-02B4-86220B132E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8655" y="65946"/>
            <a:ext cx="1076698" cy="28734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>
            <a:extLst>
              <a:ext uri="{FF2B5EF4-FFF2-40B4-BE49-F238E27FC236}">
                <a16:creationId xmlns:a16="http://schemas.microsoft.com/office/drawing/2014/main" id="{66F786A7-CF1A-75DD-BA41-61DDA1B40679}"/>
              </a:ext>
            </a:extLst>
          </p:cNvPr>
          <p:cNvSpPr txBox="1"/>
          <p:nvPr/>
        </p:nvSpPr>
        <p:spPr>
          <a:xfrm>
            <a:off x="507975" y="-3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">
            <a:extLst>
              <a:ext uri="{FF2B5EF4-FFF2-40B4-BE49-F238E27FC236}">
                <a16:creationId xmlns:a16="http://schemas.microsoft.com/office/drawing/2014/main" id="{6B931AF1-81A4-BB04-7F41-DF395FDBF6A5}"/>
              </a:ext>
            </a:extLst>
          </p:cNvPr>
          <p:cNvSpPr/>
          <p:nvPr/>
        </p:nvSpPr>
        <p:spPr>
          <a:xfrm>
            <a:off x="1820704" y="1129241"/>
            <a:ext cx="5502590" cy="517682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>
            <a:extLst>
              <a:ext uri="{FF2B5EF4-FFF2-40B4-BE49-F238E27FC236}">
                <a16:creationId xmlns:a16="http://schemas.microsoft.com/office/drawing/2014/main" id="{BE12670A-6B5F-A8B4-09A7-F4144400CDCE}"/>
              </a:ext>
            </a:extLst>
          </p:cNvPr>
          <p:cNvSpPr/>
          <p:nvPr/>
        </p:nvSpPr>
        <p:spPr>
          <a:xfrm rot="5400000">
            <a:off x="1516801" y="1433145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>
            <a:extLst>
              <a:ext uri="{FF2B5EF4-FFF2-40B4-BE49-F238E27FC236}">
                <a16:creationId xmlns:a16="http://schemas.microsoft.com/office/drawing/2014/main" id="{8FAD2A9C-B8C8-1095-2696-0A3DACCAF7E7}"/>
              </a:ext>
            </a:extLst>
          </p:cNvPr>
          <p:cNvSpPr/>
          <p:nvPr/>
        </p:nvSpPr>
        <p:spPr>
          <a:xfrm rot="5400000">
            <a:off x="6470276" y="1447788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>
            <a:extLst>
              <a:ext uri="{FF2B5EF4-FFF2-40B4-BE49-F238E27FC236}">
                <a16:creationId xmlns:a16="http://schemas.microsoft.com/office/drawing/2014/main" id="{A1009B76-9E20-601A-7E66-13E68C3AE83D}"/>
              </a:ext>
            </a:extLst>
          </p:cNvPr>
          <p:cNvSpPr/>
          <p:nvPr/>
        </p:nvSpPr>
        <p:spPr>
          <a:xfrm>
            <a:off x="1820704" y="3964558"/>
            <a:ext cx="5502590" cy="517682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>
            <a:extLst>
              <a:ext uri="{FF2B5EF4-FFF2-40B4-BE49-F238E27FC236}">
                <a16:creationId xmlns:a16="http://schemas.microsoft.com/office/drawing/2014/main" id="{92311D25-19F4-277A-581F-47209716B6A0}"/>
              </a:ext>
            </a:extLst>
          </p:cNvPr>
          <p:cNvSpPr/>
          <p:nvPr/>
        </p:nvSpPr>
        <p:spPr>
          <a:xfrm rot="5400000">
            <a:off x="1516801" y="3614578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">
            <a:extLst>
              <a:ext uri="{FF2B5EF4-FFF2-40B4-BE49-F238E27FC236}">
                <a16:creationId xmlns:a16="http://schemas.microsoft.com/office/drawing/2014/main" id="{72B6511F-BA49-AF6A-BD48-163E278EB761}"/>
              </a:ext>
            </a:extLst>
          </p:cNvPr>
          <p:cNvSpPr/>
          <p:nvPr/>
        </p:nvSpPr>
        <p:spPr>
          <a:xfrm rot="5400000">
            <a:off x="6470276" y="3629221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>
            <a:extLst>
              <a:ext uri="{FF2B5EF4-FFF2-40B4-BE49-F238E27FC236}">
                <a16:creationId xmlns:a16="http://schemas.microsoft.com/office/drawing/2014/main" id="{EF8548FF-23BD-BF1D-7B9E-97F4BD4CD943}"/>
              </a:ext>
            </a:extLst>
          </p:cNvPr>
          <p:cNvSpPr txBox="1"/>
          <p:nvPr/>
        </p:nvSpPr>
        <p:spPr>
          <a:xfrm>
            <a:off x="2369820" y="2446409"/>
            <a:ext cx="4235492" cy="82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chemeClr val="dk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Helvetica Neue"/>
              </a:rPr>
              <a:t>Thank you.</a:t>
            </a:r>
            <a:endParaRPr sz="40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  <a:sym typeface="Helvetica Neue"/>
            </a:endParaRPr>
          </a:p>
        </p:txBody>
      </p:sp>
      <p:pic>
        <p:nvPicPr>
          <p:cNvPr id="3" name="Google Shape;88;p3">
            <a:extLst>
              <a:ext uri="{FF2B5EF4-FFF2-40B4-BE49-F238E27FC236}">
                <a16:creationId xmlns:a16="http://schemas.microsoft.com/office/drawing/2014/main" id="{24DBE9B3-76FA-A15D-A5AC-CF42EACBE8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425" y="176706"/>
            <a:ext cx="635100" cy="6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E98AF9-F32F-1628-D7D9-081ED9B1DD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4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/>
          <p:nvPr/>
        </p:nvSpPr>
        <p:spPr>
          <a:xfrm>
            <a:off x="201075" y="157806"/>
            <a:ext cx="613800" cy="6351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p8"/>
          <p:cNvCxnSpPr>
            <a:stCxn id="157" idx="3"/>
          </p:cNvCxnSpPr>
          <p:nvPr/>
        </p:nvCxnSpPr>
        <p:spPr>
          <a:xfrm>
            <a:off x="814875" y="475356"/>
            <a:ext cx="774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" name="Google Shape;160;p8"/>
          <p:cNvSpPr txBox="1"/>
          <p:nvPr/>
        </p:nvSpPr>
        <p:spPr>
          <a:xfrm>
            <a:off x="854759" y="65835"/>
            <a:ext cx="65829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8"/>
          <p:cNvCxnSpPr/>
          <p:nvPr/>
        </p:nvCxnSpPr>
        <p:spPr>
          <a:xfrm>
            <a:off x="825475" y="792906"/>
            <a:ext cx="5838561" cy="18786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8655" y="65946"/>
            <a:ext cx="1076698" cy="28734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 txBox="1"/>
          <p:nvPr/>
        </p:nvSpPr>
        <p:spPr>
          <a:xfrm>
            <a:off x="507975" y="-3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1820704" y="1129241"/>
            <a:ext cx="5502590" cy="517682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/>
          <p:nvPr/>
        </p:nvSpPr>
        <p:spPr>
          <a:xfrm rot="5400000">
            <a:off x="1516801" y="1433145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/>
          <p:cNvSpPr/>
          <p:nvPr/>
        </p:nvSpPr>
        <p:spPr>
          <a:xfrm rot="5400000">
            <a:off x="6470276" y="1447788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1820704" y="3964558"/>
            <a:ext cx="5502590" cy="517682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/>
          <p:cNvSpPr/>
          <p:nvPr/>
        </p:nvSpPr>
        <p:spPr>
          <a:xfrm rot="5400000">
            <a:off x="1516801" y="3614578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"/>
          <p:cNvSpPr/>
          <p:nvPr/>
        </p:nvSpPr>
        <p:spPr>
          <a:xfrm rot="5400000">
            <a:off x="6470276" y="3629221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/>
          <p:cNvSpPr txBox="1"/>
          <p:nvPr/>
        </p:nvSpPr>
        <p:spPr>
          <a:xfrm>
            <a:off x="2454253" y="2381044"/>
            <a:ext cx="4235492" cy="82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01 / </a:t>
            </a:r>
            <a:r>
              <a:rPr lang="ko-KR" altLang="en-US" sz="4000" b="1" i="0" u="none" strike="noStrike" cap="none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  <a:sym typeface="Helvetica Neue"/>
              </a:rPr>
              <a:t>개요</a:t>
            </a:r>
            <a:endParaRPr sz="4000" b="1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Helvetica Neue"/>
            </a:endParaRPr>
          </a:p>
        </p:txBody>
      </p:sp>
      <p:pic>
        <p:nvPicPr>
          <p:cNvPr id="3" name="Google Shape;88;p3">
            <a:extLst>
              <a:ext uri="{FF2B5EF4-FFF2-40B4-BE49-F238E27FC236}">
                <a16:creationId xmlns:a16="http://schemas.microsoft.com/office/drawing/2014/main" id="{30737450-9776-7490-2A92-EE1203A5AC5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425" y="176706"/>
            <a:ext cx="635100" cy="6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B2145D-3854-E24F-01E3-435A1FD862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6427" y="274575"/>
            <a:ext cx="1187148" cy="29562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 txBox="1"/>
          <p:nvPr/>
        </p:nvSpPr>
        <p:spPr>
          <a:xfrm>
            <a:off x="507975" y="-3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425" y="176706"/>
            <a:ext cx="635100" cy="6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5;p3">
            <a:extLst>
              <a:ext uri="{FF2B5EF4-FFF2-40B4-BE49-F238E27FC236}">
                <a16:creationId xmlns:a16="http://schemas.microsoft.com/office/drawing/2014/main" id="{098A09EE-3A41-9A19-58BA-7CD440C41C4C}"/>
              </a:ext>
            </a:extLst>
          </p:cNvPr>
          <p:cNvSpPr txBox="1"/>
          <p:nvPr/>
        </p:nvSpPr>
        <p:spPr>
          <a:xfrm>
            <a:off x="825525" y="140175"/>
            <a:ext cx="6582900" cy="45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01. </a:t>
            </a:r>
            <a:r>
              <a:rPr lang="ko-KR" altLang="en-US" sz="2400" b="1" i="0" u="none" strike="noStrike" cap="none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개요</a:t>
            </a:r>
            <a:endParaRPr sz="2400" b="1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Google Shape;85;p3">
            <a:extLst>
              <a:ext uri="{FF2B5EF4-FFF2-40B4-BE49-F238E27FC236}">
                <a16:creationId xmlns:a16="http://schemas.microsoft.com/office/drawing/2014/main" id="{64C19E59-7BCB-66F7-4C07-A9B8B49627E9}"/>
              </a:ext>
            </a:extLst>
          </p:cNvPr>
          <p:cNvSpPr txBox="1"/>
          <p:nvPr/>
        </p:nvSpPr>
        <p:spPr>
          <a:xfrm>
            <a:off x="1069076" y="871895"/>
            <a:ext cx="1355678" cy="297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대회목적</a:t>
            </a:r>
            <a:endParaRPr sz="2000" b="1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EBD04D-70B6-8ACC-7506-3FBDB4E3FED6}"/>
              </a:ext>
            </a:extLst>
          </p:cNvPr>
          <p:cNvSpPr/>
          <p:nvPr/>
        </p:nvSpPr>
        <p:spPr>
          <a:xfrm>
            <a:off x="1023354" y="882397"/>
            <a:ext cx="45721" cy="2975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71871-0864-BDEE-35FB-C33C6A0D9ECE}"/>
              </a:ext>
            </a:extLst>
          </p:cNvPr>
          <p:cNvSpPr txBox="1"/>
          <p:nvPr/>
        </p:nvSpPr>
        <p:spPr>
          <a:xfrm>
            <a:off x="1225177" y="1211127"/>
            <a:ext cx="5648063" cy="55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손상된 이미지의 특정 영역을 복구하고 </a:t>
            </a:r>
            <a:br>
              <a:rPr lang="en-US" altLang="ko-KR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</a:br>
            <a:r>
              <a:rPr lang="ko-KR" altLang="en-US" sz="1400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흑백 이미지에 자연스러운 색상을 입히는 </a:t>
            </a:r>
            <a:r>
              <a:rPr lang="en-US" altLang="ko-KR" sz="1400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AI </a:t>
            </a:r>
            <a:r>
              <a:rPr lang="ko-KR" altLang="en-US" sz="1400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알고리즘 개발</a:t>
            </a:r>
          </a:p>
        </p:txBody>
      </p:sp>
      <p:sp>
        <p:nvSpPr>
          <p:cNvPr id="10" name="Google Shape;85;p3">
            <a:extLst>
              <a:ext uri="{FF2B5EF4-FFF2-40B4-BE49-F238E27FC236}">
                <a16:creationId xmlns:a16="http://schemas.microsoft.com/office/drawing/2014/main" id="{37B48A7D-BFCC-F48C-8676-512C4F95BD32}"/>
              </a:ext>
            </a:extLst>
          </p:cNvPr>
          <p:cNvSpPr txBox="1"/>
          <p:nvPr/>
        </p:nvSpPr>
        <p:spPr>
          <a:xfrm>
            <a:off x="1080448" y="1879557"/>
            <a:ext cx="1355678" cy="297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rPr>
              <a:t>활용분야</a:t>
            </a:r>
            <a:endParaRPr sz="2000" b="1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85;p3">
            <a:extLst>
              <a:ext uri="{FF2B5EF4-FFF2-40B4-BE49-F238E27FC236}">
                <a16:creationId xmlns:a16="http://schemas.microsoft.com/office/drawing/2014/main" id="{FFD00063-BCB4-3DEA-77A1-6CE3A3D017C4}"/>
              </a:ext>
            </a:extLst>
          </p:cNvPr>
          <p:cNvSpPr txBox="1"/>
          <p:nvPr/>
        </p:nvSpPr>
        <p:spPr>
          <a:xfrm>
            <a:off x="1078172" y="3264812"/>
            <a:ext cx="1355678" cy="297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리더보드</a:t>
            </a:r>
            <a:endParaRPr sz="2000" b="1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1A6E78-B146-B314-F88C-AB5D6DC45801}"/>
              </a:ext>
            </a:extLst>
          </p:cNvPr>
          <p:cNvSpPr txBox="1"/>
          <p:nvPr/>
        </p:nvSpPr>
        <p:spPr>
          <a:xfrm>
            <a:off x="1225177" y="2248961"/>
            <a:ext cx="212307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역사적 사진복원</a:t>
            </a:r>
            <a:endParaRPr lang="en-US" altLang="ko-KR" sz="1200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영상편집</a:t>
            </a:r>
            <a:endParaRPr lang="en-US" altLang="ko-KR" sz="1200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의료 이미지 복구</a:t>
            </a:r>
            <a:endParaRPr lang="en-US" altLang="ko-KR" sz="1200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88477D-A691-EA7E-3D15-8514C64B8AE0}"/>
              </a:ext>
            </a:extLst>
          </p:cNvPr>
          <p:cNvSpPr txBox="1"/>
          <p:nvPr/>
        </p:nvSpPr>
        <p:spPr>
          <a:xfrm>
            <a:off x="1225177" y="3638839"/>
            <a:ext cx="6960358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accent5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평가 산식</a:t>
            </a:r>
            <a:r>
              <a:rPr lang="en-US" altLang="ko-KR" sz="1400" b="1" dirty="0">
                <a:solidFill>
                  <a:schemeClr val="accent5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: </a:t>
            </a:r>
            <a:r>
              <a:rPr lang="en-US" altLang="ko-KR" sz="1400" dirty="0">
                <a:solidFill>
                  <a:schemeClr val="accent5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SSIM(Structural Similarity Index Measure), </a:t>
            </a:r>
            <a:r>
              <a:rPr lang="ko-KR" altLang="en-US" sz="1400" dirty="0">
                <a:solidFill>
                  <a:schemeClr val="accent5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색상 </a:t>
            </a:r>
            <a:r>
              <a:rPr lang="en-US" altLang="ko-KR" sz="1400" dirty="0">
                <a:solidFill>
                  <a:schemeClr val="accent5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Histogram </a:t>
            </a:r>
            <a:r>
              <a:rPr lang="ko-KR" altLang="en-US" sz="1400" dirty="0">
                <a:solidFill>
                  <a:schemeClr val="accent5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유사도</a:t>
            </a:r>
            <a:endParaRPr lang="ko-KR" altLang="en-US" sz="1400" u="sng" dirty="0">
              <a:solidFill>
                <a:schemeClr val="accent5"/>
              </a:solidFill>
              <a:highlight>
                <a:srgbClr val="FFFFFF"/>
              </a:highlight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A6A9B4-F8C8-FE4F-8250-68763CE62EF9}"/>
              </a:ext>
            </a:extLst>
          </p:cNvPr>
          <p:cNvSpPr txBox="1"/>
          <p:nvPr/>
        </p:nvSpPr>
        <p:spPr>
          <a:xfrm>
            <a:off x="1225177" y="3987905"/>
            <a:ext cx="4572000" cy="968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100" b="1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S: </a:t>
            </a:r>
            <a:r>
              <a:rPr lang="ko-KR" altLang="en-US" sz="1100" b="1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전체 </a:t>
            </a:r>
            <a:r>
              <a:rPr lang="en-US" altLang="ko-KR" sz="1100" b="1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SSIM </a:t>
            </a:r>
            <a:r>
              <a:rPr lang="ko-KR" altLang="en-US" sz="1100" b="1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평균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100" b="1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M: </a:t>
            </a:r>
            <a:r>
              <a:rPr lang="ko-KR" altLang="en-US" sz="1100" b="1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손실 영역 </a:t>
            </a:r>
            <a:r>
              <a:rPr lang="en-US" altLang="ko-KR" sz="1100" b="1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SSIM </a:t>
            </a:r>
            <a:r>
              <a:rPr lang="ko-KR" altLang="en-US" sz="1100" b="1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평균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100" b="1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C: </a:t>
            </a:r>
            <a:r>
              <a:rPr lang="ko-KR" altLang="en-US" sz="1100" b="1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색상 유사도 평균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2E29FE2-CE92-154D-E1AD-7E2436251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604" y="4242664"/>
            <a:ext cx="3982006" cy="438211"/>
          </a:xfrm>
          <a:prstGeom prst="rect">
            <a:avLst/>
          </a:prstGeom>
        </p:spPr>
      </p:pic>
      <p:cxnSp>
        <p:nvCxnSpPr>
          <p:cNvPr id="25" name="Google Shape;94;p4">
            <a:extLst>
              <a:ext uri="{FF2B5EF4-FFF2-40B4-BE49-F238E27FC236}">
                <a16:creationId xmlns:a16="http://schemas.microsoft.com/office/drawing/2014/main" id="{04B7E1CF-89A1-DED3-EA64-B708687D21BA}"/>
              </a:ext>
            </a:extLst>
          </p:cNvPr>
          <p:cNvCxnSpPr>
            <a:cxnSpLocks/>
          </p:cNvCxnSpPr>
          <p:nvPr/>
        </p:nvCxnSpPr>
        <p:spPr>
          <a:xfrm>
            <a:off x="825525" y="645340"/>
            <a:ext cx="686271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4ADF91-593F-1A52-49D2-8434EEA9A770}"/>
              </a:ext>
            </a:extLst>
          </p:cNvPr>
          <p:cNvSpPr/>
          <p:nvPr/>
        </p:nvSpPr>
        <p:spPr>
          <a:xfrm>
            <a:off x="1023355" y="1879557"/>
            <a:ext cx="45719" cy="2975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F0A75C-F36F-5067-9671-ED583B1A577F}"/>
              </a:ext>
            </a:extLst>
          </p:cNvPr>
          <p:cNvSpPr/>
          <p:nvPr/>
        </p:nvSpPr>
        <p:spPr>
          <a:xfrm>
            <a:off x="1023354" y="3264812"/>
            <a:ext cx="45719" cy="2975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F3A69A-809F-F987-8ABA-5F6ADFD99A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837286B9-4AE4-2E25-315B-BE4E13F5A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>
            <a:extLst>
              <a:ext uri="{FF2B5EF4-FFF2-40B4-BE49-F238E27FC236}">
                <a16:creationId xmlns:a16="http://schemas.microsoft.com/office/drawing/2014/main" id="{1F7D4267-274D-70DD-3A4A-5DB971E9BF64}"/>
              </a:ext>
            </a:extLst>
          </p:cNvPr>
          <p:cNvSpPr/>
          <p:nvPr/>
        </p:nvSpPr>
        <p:spPr>
          <a:xfrm>
            <a:off x="201075" y="157806"/>
            <a:ext cx="613800" cy="6351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">
            <a:extLst>
              <a:ext uri="{FF2B5EF4-FFF2-40B4-BE49-F238E27FC236}">
                <a16:creationId xmlns:a16="http://schemas.microsoft.com/office/drawing/2014/main" id="{FA73C915-7821-0CD3-C1AA-89B2866FBB32}"/>
              </a:ext>
            </a:extLst>
          </p:cNvPr>
          <p:cNvSpPr txBox="1"/>
          <p:nvPr/>
        </p:nvSpPr>
        <p:spPr>
          <a:xfrm>
            <a:off x="854759" y="65835"/>
            <a:ext cx="65829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8">
            <a:extLst>
              <a:ext uri="{FF2B5EF4-FFF2-40B4-BE49-F238E27FC236}">
                <a16:creationId xmlns:a16="http://schemas.microsoft.com/office/drawing/2014/main" id="{533CFAC5-85FB-DB09-9987-85130DBD80DE}"/>
              </a:ext>
            </a:extLst>
          </p:cNvPr>
          <p:cNvSpPr txBox="1"/>
          <p:nvPr/>
        </p:nvSpPr>
        <p:spPr>
          <a:xfrm>
            <a:off x="507975" y="-3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">
            <a:extLst>
              <a:ext uri="{FF2B5EF4-FFF2-40B4-BE49-F238E27FC236}">
                <a16:creationId xmlns:a16="http://schemas.microsoft.com/office/drawing/2014/main" id="{1388662B-98F9-BD1E-75FB-AED9772F5B31}"/>
              </a:ext>
            </a:extLst>
          </p:cNvPr>
          <p:cNvSpPr/>
          <p:nvPr/>
        </p:nvSpPr>
        <p:spPr>
          <a:xfrm>
            <a:off x="1820704" y="1129241"/>
            <a:ext cx="5502590" cy="517682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>
            <a:extLst>
              <a:ext uri="{FF2B5EF4-FFF2-40B4-BE49-F238E27FC236}">
                <a16:creationId xmlns:a16="http://schemas.microsoft.com/office/drawing/2014/main" id="{12AF022D-D768-BB8F-8B93-D95252DCB552}"/>
              </a:ext>
            </a:extLst>
          </p:cNvPr>
          <p:cNvSpPr/>
          <p:nvPr/>
        </p:nvSpPr>
        <p:spPr>
          <a:xfrm rot="5400000">
            <a:off x="1516801" y="1433145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>
            <a:extLst>
              <a:ext uri="{FF2B5EF4-FFF2-40B4-BE49-F238E27FC236}">
                <a16:creationId xmlns:a16="http://schemas.microsoft.com/office/drawing/2014/main" id="{4A20F08D-E8B5-BDC2-B5D4-8B629EDFB26D}"/>
              </a:ext>
            </a:extLst>
          </p:cNvPr>
          <p:cNvSpPr/>
          <p:nvPr/>
        </p:nvSpPr>
        <p:spPr>
          <a:xfrm rot="5400000">
            <a:off x="6470276" y="1447788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>
            <a:extLst>
              <a:ext uri="{FF2B5EF4-FFF2-40B4-BE49-F238E27FC236}">
                <a16:creationId xmlns:a16="http://schemas.microsoft.com/office/drawing/2014/main" id="{CD661246-E3C2-ED03-EFC1-5856BEDEF381}"/>
              </a:ext>
            </a:extLst>
          </p:cNvPr>
          <p:cNvSpPr/>
          <p:nvPr/>
        </p:nvSpPr>
        <p:spPr>
          <a:xfrm>
            <a:off x="1820704" y="3964558"/>
            <a:ext cx="5502590" cy="517682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>
            <a:extLst>
              <a:ext uri="{FF2B5EF4-FFF2-40B4-BE49-F238E27FC236}">
                <a16:creationId xmlns:a16="http://schemas.microsoft.com/office/drawing/2014/main" id="{5C33F78C-F945-4341-7D2E-8C0CD050799C}"/>
              </a:ext>
            </a:extLst>
          </p:cNvPr>
          <p:cNvSpPr/>
          <p:nvPr/>
        </p:nvSpPr>
        <p:spPr>
          <a:xfrm rot="5400000">
            <a:off x="1516801" y="3614578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">
            <a:extLst>
              <a:ext uri="{FF2B5EF4-FFF2-40B4-BE49-F238E27FC236}">
                <a16:creationId xmlns:a16="http://schemas.microsoft.com/office/drawing/2014/main" id="{67DCD76D-896B-39AF-B3FB-127A7C4A0B6C}"/>
              </a:ext>
            </a:extLst>
          </p:cNvPr>
          <p:cNvSpPr/>
          <p:nvPr/>
        </p:nvSpPr>
        <p:spPr>
          <a:xfrm rot="5400000">
            <a:off x="6470276" y="3629221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>
            <a:extLst>
              <a:ext uri="{FF2B5EF4-FFF2-40B4-BE49-F238E27FC236}">
                <a16:creationId xmlns:a16="http://schemas.microsoft.com/office/drawing/2014/main" id="{BDB05BDE-5B66-9F7C-1BB4-7AC5E125057C}"/>
              </a:ext>
            </a:extLst>
          </p:cNvPr>
          <p:cNvSpPr txBox="1"/>
          <p:nvPr/>
        </p:nvSpPr>
        <p:spPr>
          <a:xfrm>
            <a:off x="2454253" y="2381044"/>
            <a:ext cx="4235492" cy="82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02 / EDA</a:t>
            </a:r>
            <a:endParaRPr sz="4000" b="1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Helvetica Neue"/>
            </a:endParaRPr>
          </a:p>
        </p:txBody>
      </p:sp>
      <p:pic>
        <p:nvPicPr>
          <p:cNvPr id="3" name="Google Shape;88;p3">
            <a:extLst>
              <a:ext uri="{FF2B5EF4-FFF2-40B4-BE49-F238E27FC236}">
                <a16:creationId xmlns:a16="http://schemas.microsoft.com/office/drawing/2014/main" id="{7BECE054-BE68-B099-EE4E-AD77B2B3F1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425" y="176706"/>
            <a:ext cx="635100" cy="6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6;p4">
            <a:extLst>
              <a:ext uri="{FF2B5EF4-FFF2-40B4-BE49-F238E27FC236}">
                <a16:creationId xmlns:a16="http://schemas.microsoft.com/office/drawing/2014/main" id="{C9521461-8BF0-A0EE-3187-F4CA9688567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6427" y="274575"/>
            <a:ext cx="1187148" cy="295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94;p4">
            <a:extLst>
              <a:ext uri="{FF2B5EF4-FFF2-40B4-BE49-F238E27FC236}">
                <a16:creationId xmlns:a16="http://schemas.microsoft.com/office/drawing/2014/main" id="{1CCE660D-1BDB-5D45-699C-1AE96E9C3DFB}"/>
              </a:ext>
            </a:extLst>
          </p:cNvPr>
          <p:cNvCxnSpPr>
            <a:cxnSpLocks/>
          </p:cNvCxnSpPr>
          <p:nvPr/>
        </p:nvCxnSpPr>
        <p:spPr>
          <a:xfrm>
            <a:off x="825525" y="645340"/>
            <a:ext cx="686271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CB437-28AB-2323-433A-D909DB6FD6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60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E0BBC621-72D1-3E36-A2A3-33783D679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4">
            <a:extLst>
              <a:ext uri="{FF2B5EF4-FFF2-40B4-BE49-F238E27FC236}">
                <a16:creationId xmlns:a16="http://schemas.microsoft.com/office/drawing/2014/main" id="{9B26DED4-1993-E1DE-D5E0-2442361BD763}"/>
              </a:ext>
            </a:extLst>
          </p:cNvPr>
          <p:cNvCxnSpPr>
            <a:cxnSpLocks/>
          </p:cNvCxnSpPr>
          <p:nvPr/>
        </p:nvCxnSpPr>
        <p:spPr>
          <a:xfrm>
            <a:off x="825525" y="645340"/>
            <a:ext cx="686271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6" name="Google Shape;96;p4">
            <a:extLst>
              <a:ext uri="{FF2B5EF4-FFF2-40B4-BE49-F238E27FC236}">
                <a16:creationId xmlns:a16="http://schemas.microsoft.com/office/drawing/2014/main" id="{2AFDF4B8-7C33-CE05-ADA6-9180227C17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6427" y="274575"/>
            <a:ext cx="1187148" cy="29562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>
            <a:extLst>
              <a:ext uri="{FF2B5EF4-FFF2-40B4-BE49-F238E27FC236}">
                <a16:creationId xmlns:a16="http://schemas.microsoft.com/office/drawing/2014/main" id="{1EA6D652-4439-108E-5730-3A86F3AE0C44}"/>
              </a:ext>
            </a:extLst>
          </p:cNvPr>
          <p:cNvSpPr txBox="1"/>
          <p:nvPr/>
        </p:nvSpPr>
        <p:spPr>
          <a:xfrm>
            <a:off x="507975" y="-3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4">
            <a:extLst>
              <a:ext uri="{FF2B5EF4-FFF2-40B4-BE49-F238E27FC236}">
                <a16:creationId xmlns:a16="http://schemas.microsoft.com/office/drawing/2014/main" id="{19AC7DEF-8BDD-75AE-8B26-A1DCCA51ECB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425" y="176706"/>
            <a:ext cx="635100" cy="6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5;p3">
            <a:extLst>
              <a:ext uri="{FF2B5EF4-FFF2-40B4-BE49-F238E27FC236}">
                <a16:creationId xmlns:a16="http://schemas.microsoft.com/office/drawing/2014/main" id="{76D09773-9647-6462-C7DE-FC991A27DA15}"/>
              </a:ext>
            </a:extLst>
          </p:cNvPr>
          <p:cNvSpPr txBox="1"/>
          <p:nvPr/>
        </p:nvSpPr>
        <p:spPr>
          <a:xfrm>
            <a:off x="825525" y="140175"/>
            <a:ext cx="6582900" cy="45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02.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endParaRPr sz="2400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" name="Google Shape;80;p15">
            <a:extLst>
              <a:ext uri="{FF2B5EF4-FFF2-40B4-BE49-F238E27FC236}">
                <a16:creationId xmlns:a16="http://schemas.microsoft.com/office/drawing/2014/main" id="{090882AF-41AA-5DE7-2FA2-A4AD9E7DC3D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8164" y="1487832"/>
            <a:ext cx="1917859" cy="143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81;p15">
            <a:extLst>
              <a:ext uri="{FF2B5EF4-FFF2-40B4-BE49-F238E27FC236}">
                <a16:creationId xmlns:a16="http://schemas.microsoft.com/office/drawing/2014/main" id="{90CFB9AC-52A2-F9B1-EAB9-3808B9BAE15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8165" y="3062252"/>
            <a:ext cx="1917859" cy="14359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206748-D460-90A6-EE62-72A3E622E50E}"/>
              </a:ext>
            </a:extLst>
          </p:cNvPr>
          <p:cNvSpPr/>
          <p:nvPr/>
        </p:nvSpPr>
        <p:spPr>
          <a:xfrm>
            <a:off x="630806" y="1270934"/>
            <a:ext cx="5845055" cy="3305613"/>
          </a:xfrm>
          <a:prstGeom prst="roundRect">
            <a:avLst>
              <a:gd name="adj" fmla="val 10815"/>
            </a:avLst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211C4AD-FC34-E39A-F39B-F71100E2A449}"/>
              </a:ext>
            </a:extLst>
          </p:cNvPr>
          <p:cNvSpPr/>
          <p:nvPr/>
        </p:nvSpPr>
        <p:spPr>
          <a:xfrm>
            <a:off x="757288" y="1104471"/>
            <a:ext cx="1874294" cy="295081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composition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8C886F-6A5F-27AE-66AF-D869BB953922}"/>
              </a:ext>
            </a:extLst>
          </p:cNvPr>
          <p:cNvSpPr txBox="1"/>
          <p:nvPr/>
        </p:nvSpPr>
        <p:spPr>
          <a:xfrm>
            <a:off x="732427" y="1556710"/>
            <a:ext cx="572978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i="0" dirty="0" err="1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Tr</a:t>
            </a:r>
            <a:r>
              <a:rPr lang="en-US" altLang="ko-KR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ain_input</a:t>
            </a:r>
            <a:r>
              <a:rPr lang="en-US" altLang="ko-KR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: </a:t>
            </a:r>
            <a:r>
              <a:rPr lang="ko-KR" altLang="en-US" b="1" i="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흑백</a:t>
            </a:r>
            <a:r>
              <a:rPr lang="en-US" altLang="ko-KR" i="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,</a:t>
            </a:r>
            <a:r>
              <a:rPr lang="en-US" altLang="ko-KR" b="1" i="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ko-KR" altLang="en-US" b="1" i="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일부 손상된 </a:t>
            </a:r>
            <a:r>
              <a:rPr lang="en-US" altLang="ko-KR" i="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PNG </a:t>
            </a:r>
            <a:r>
              <a:rPr lang="ko-KR" altLang="en-US" b="1" i="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학습 이미지 </a:t>
            </a:r>
            <a:r>
              <a:rPr lang="en-US" altLang="ko-KR" i="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(input, 29603</a:t>
            </a:r>
            <a:r>
              <a:rPr lang="ko-KR" altLang="en-US" i="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장</a:t>
            </a:r>
            <a:r>
              <a:rPr lang="en-US" altLang="ko-KR" i="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Test_input</a:t>
            </a:r>
            <a:r>
              <a:rPr lang="ko-KR" altLang="en-US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:</a:t>
            </a:r>
            <a:r>
              <a:rPr lang="ko-KR" altLang="en-US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ko-KR" altLang="en-US" b="1" i="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흑백</a:t>
            </a:r>
            <a:r>
              <a:rPr lang="en-US" altLang="ko-KR" i="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,</a:t>
            </a:r>
            <a:r>
              <a:rPr lang="en-US" altLang="ko-KR" b="1" i="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</a:t>
            </a:r>
            <a:r>
              <a:rPr lang="ko-KR" altLang="en-US" b="1" i="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일부 손상된 </a:t>
            </a:r>
            <a:r>
              <a:rPr lang="en-US" altLang="ko-KR" i="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PNG </a:t>
            </a:r>
            <a:r>
              <a:rPr lang="ko-KR" altLang="en-US" b="1" i="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학습 이미지 </a:t>
            </a:r>
            <a:r>
              <a:rPr lang="en-US" altLang="ko-KR" i="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(input, 100</a:t>
            </a:r>
            <a:r>
              <a:rPr lang="ko-KR" altLang="en-US" i="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장</a:t>
            </a:r>
            <a:r>
              <a:rPr lang="en-US" altLang="ko-KR" i="0" dirty="0">
                <a:effectLst/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Labels :  2456</a:t>
            </a:r>
            <a:r>
              <a:rPr lang="ko-KR" altLang="en-US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개</a:t>
            </a:r>
            <a:r>
              <a:rPr lang="en-US" altLang="ko-KR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, Noise : 2162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i="0" dirty="0">
              <a:effectLst/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i="0" dirty="0">
              <a:effectLst/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i="0" dirty="0">
              <a:effectLst/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손상된 </a:t>
            </a:r>
            <a:r>
              <a:rPr lang="en-US" altLang="ko-KR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PNG : </a:t>
            </a:r>
            <a:r>
              <a:rPr lang="ko-KR" altLang="en-US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흑백화 및 특정 영역 무작위 </a:t>
            </a:r>
            <a:r>
              <a:rPr lang="ko-KR" altLang="en-US" dirty="0" err="1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마스킹</a:t>
            </a:r>
            <a:r>
              <a:rPr lang="ko-KR" altLang="en-US" dirty="0"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처리</a:t>
            </a:r>
            <a:endParaRPr lang="en-US" altLang="ko-KR" i="0" dirty="0">
              <a:effectLst/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B49734-4331-ACFC-7299-6B48DD4A3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4420" y="3209357"/>
            <a:ext cx="2081742" cy="5126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EB3C5E-15F8-E8AE-779E-58283F48AE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996" y="2765983"/>
            <a:ext cx="1264877" cy="9503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4C8167-5BBE-096D-8C3F-0A5265301D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4254" y="2765983"/>
            <a:ext cx="1214187" cy="9503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4D003F-88DD-F47B-210C-6D5D59FD0EB2}"/>
              </a:ext>
            </a:extLst>
          </p:cNvPr>
          <p:cNvSpPr txBox="1"/>
          <p:nvPr/>
        </p:nvSpPr>
        <p:spPr>
          <a:xfrm>
            <a:off x="6512948" y="1113511"/>
            <a:ext cx="21230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원본</a:t>
            </a:r>
            <a:r>
              <a:rPr lang="en-US" altLang="ko-KR" sz="1200" dirty="0" err="1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과</a:t>
            </a:r>
            <a:r>
              <a:rPr lang="en-US" altLang="ko-KR" sz="1200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en-US" altLang="ko-KR" sz="1200" b="1" dirty="0" err="1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손상된</a:t>
            </a:r>
            <a:r>
              <a:rPr lang="en-US" altLang="ko-KR" sz="1200" b="1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en-US" altLang="ko-KR" sz="1200" b="1" dirty="0" err="1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이미지</a:t>
            </a:r>
            <a:endParaRPr lang="en-US" altLang="ko-KR" sz="1200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9A2334-29DA-D471-BAD0-1FCA6C6808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2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EEB73EB0-EA47-F336-1DBC-0452CE51D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>
            <a:extLst>
              <a:ext uri="{FF2B5EF4-FFF2-40B4-BE49-F238E27FC236}">
                <a16:creationId xmlns:a16="http://schemas.microsoft.com/office/drawing/2014/main" id="{DF437FB3-C039-4CD1-9224-0C2AC942FB7F}"/>
              </a:ext>
            </a:extLst>
          </p:cNvPr>
          <p:cNvSpPr/>
          <p:nvPr/>
        </p:nvSpPr>
        <p:spPr>
          <a:xfrm>
            <a:off x="201075" y="157806"/>
            <a:ext cx="613800" cy="6351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">
            <a:extLst>
              <a:ext uri="{FF2B5EF4-FFF2-40B4-BE49-F238E27FC236}">
                <a16:creationId xmlns:a16="http://schemas.microsoft.com/office/drawing/2014/main" id="{1BFFDAA1-E2DF-BD7D-3051-6BF8A7F2C0D8}"/>
              </a:ext>
            </a:extLst>
          </p:cNvPr>
          <p:cNvSpPr txBox="1"/>
          <p:nvPr/>
        </p:nvSpPr>
        <p:spPr>
          <a:xfrm>
            <a:off x="854759" y="65835"/>
            <a:ext cx="65829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8">
            <a:extLst>
              <a:ext uri="{FF2B5EF4-FFF2-40B4-BE49-F238E27FC236}">
                <a16:creationId xmlns:a16="http://schemas.microsoft.com/office/drawing/2014/main" id="{F5A0D820-4519-AC0C-4382-936B5CEB72D1}"/>
              </a:ext>
            </a:extLst>
          </p:cNvPr>
          <p:cNvCxnSpPr/>
          <p:nvPr/>
        </p:nvCxnSpPr>
        <p:spPr>
          <a:xfrm>
            <a:off x="825475" y="792906"/>
            <a:ext cx="5838561" cy="18786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" name="Google Shape;163;p8">
            <a:extLst>
              <a:ext uri="{FF2B5EF4-FFF2-40B4-BE49-F238E27FC236}">
                <a16:creationId xmlns:a16="http://schemas.microsoft.com/office/drawing/2014/main" id="{2B5E86F5-586F-400A-1EF5-67101A50C591}"/>
              </a:ext>
            </a:extLst>
          </p:cNvPr>
          <p:cNvSpPr txBox="1"/>
          <p:nvPr/>
        </p:nvSpPr>
        <p:spPr>
          <a:xfrm>
            <a:off x="507975" y="-3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">
            <a:extLst>
              <a:ext uri="{FF2B5EF4-FFF2-40B4-BE49-F238E27FC236}">
                <a16:creationId xmlns:a16="http://schemas.microsoft.com/office/drawing/2014/main" id="{8DEF149E-835A-B6A7-784C-20A8CC44D466}"/>
              </a:ext>
            </a:extLst>
          </p:cNvPr>
          <p:cNvSpPr/>
          <p:nvPr/>
        </p:nvSpPr>
        <p:spPr>
          <a:xfrm>
            <a:off x="1820704" y="1129241"/>
            <a:ext cx="5502590" cy="517682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>
            <a:extLst>
              <a:ext uri="{FF2B5EF4-FFF2-40B4-BE49-F238E27FC236}">
                <a16:creationId xmlns:a16="http://schemas.microsoft.com/office/drawing/2014/main" id="{9FE3F0CF-3BF0-E501-5D79-88F5E27DF88C}"/>
              </a:ext>
            </a:extLst>
          </p:cNvPr>
          <p:cNvSpPr/>
          <p:nvPr/>
        </p:nvSpPr>
        <p:spPr>
          <a:xfrm rot="5400000">
            <a:off x="1516801" y="1433145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>
            <a:extLst>
              <a:ext uri="{FF2B5EF4-FFF2-40B4-BE49-F238E27FC236}">
                <a16:creationId xmlns:a16="http://schemas.microsoft.com/office/drawing/2014/main" id="{E28D95CB-A071-9EBE-3CB4-0BC917C63D7C}"/>
              </a:ext>
            </a:extLst>
          </p:cNvPr>
          <p:cNvSpPr/>
          <p:nvPr/>
        </p:nvSpPr>
        <p:spPr>
          <a:xfrm rot="5400000">
            <a:off x="6470276" y="1447788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>
            <a:extLst>
              <a:ext uri="{FF2B5EF4-FFF2-40B4-BE49-F238E27FC236}">
                <a16:creationId xmlns:a16="http://schemas.microsoft.com/office/drawing/2014/main" id="{07BB56E7-161C-9760-EC9E-8F10DDFB3C80}"/>
              </a:ext>
            </a:extLst>
          </p:cNvPr>
          <p:cNvSpPr/>
          <p:nvPr/>
        </p:nvSpPr>
        <p:spPr>
          <a:xfrm>
            <a:off x="1820704" y="3964558"/>
            <a:ext cx="5502590" cy="517682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>
            <a:extLst>
              <a:ext uri="{FF2B5EF4-FFF2-40B4-BE49-F238E27FC236}">
                <a16:creationId xmlns:a16="http://schemas.microsoft.com/office/drawing/2014/main" id="{61594D25-C475-A971-B391-886B7FF88845}"/>
              </a:ext>
            </a:extLst>
          </p:cNvPr>
          <p:cNvSpPr/>
          <p:nvPr/>
        </p:nvSpPr>
        <p:spPr>
          <a:xfrm rot="5400000">
            <a:off x="1516801" y="3614578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">
            <a:extLst>
              <a:ext uri="{FF2B5EF4-FFF2-40B4-BE49-F238E27FC236}">
                <a16:creationId xmlns:a16="http://schemas.microsoft.com/office/drawing/2014/main" id="{000C5337-0212-9C82-778C-12AA57C7B2F1}"/>
              </a:ext>
            </a:extLst>
          </p:cNvPr>
          <p:cNvSpPr/>
          <p:nvPr/>
        </p:nvSpPr>
        <p:spPr>
          <a:xfrm rot="5400000">
            <a:off x="6470276" y="3629221"/>
            <a:ext cx="1156921" cy="549116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>
            <a:extLst>
              <a:ext uri="{FF2B5EF4-FFF2-40B4-BE49-F238E27FC236}">
                <a16:creationId xmlns:a16="http://schemas.microsoft.com/office/drawing/2014/main" id="{65F17E1A-5ACA-83C1-8562-08541CF7B560}"/>
              </a:ext>
            </a:extLst>
          </p:cNvPr>
          <p:cNvSpPr txBox="1"/>
          <p:nvPr/>
        </p:nvSpPr>
        <p:spPr>
          <a:xfrm>
            <a:off x="2454253" y="2381044"/>
            <a:ext cx="4235492" cy="82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03 / </a:t>
            </a:r>
            <a:r>
              <a:rPr lang="ko-KR" altLang="en-US" sz="4000" b="1" i="0" u="none" strike="noStrike" cap="none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  <a:sym typeface="Helvetica Neue"/>
              </a:rPr>
              <a:t>솔루션 소개</a:t>
            </a:r>
            <a:endParaRPr sz="4000" b="1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Helvetica Neue"/>
            </a:endParaRPr>
          </a:p>
        </p:txBody>
      </p:sp>
      <p:pic>
        <p:nvPicPr>
          <p:cNvPr id="3" name="Google Shape;88;p3">
            <a:extLst>
              <a:ext uri="{FF2B5EF4-FFF2-40B4-BE49-F238E27FC236}">
                <a16:creationId xmlns:a16="http://schemas.microsoft.com/office/drawing/2014/main" id="{672784C1-0C1A-59D0-403C-12EED3798E3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425" y="176706"/>
            <a:ext cx="635100" cy="63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94;p4">
            <a:extLst>
              <a:ext uri="{FF2B5EF4-FFF2-40B4-BE49-F238E27FC236}">
                <a16:creationId xmlns:a16="http://schemas.microsoft.com/office/drawing/2014/main" id="{E05B0721-62E5-8259-7815-667781472547}"/>
              </a:ext>
            </a:extLst>
          </p:cNvPr>
          <p:cNvCxnSpPr>
            <a:cxnSpLocks/>
          </p:cNvCxnSpPr>
          <p:nvPr/>
        </p:nvCxnSpPr>
        <p:spPr>
          <a:xfrm>
            <a:off x="825525" y="645340"/>
            <a:ext cx="686271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Google Shape;96;p4">
            <a:extLst>
              <a:ext uri="{FF2B5EF4-FFF2-40B4-BE49-F238E27FC236}">
                <a16:creationId xmlns:a16="http://schemas.microsoft.com/office/drawing/2014/main" id="{936A961C-8228-28A0-0F9F-E38E3B43A10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6427" y="274575"/>
            <a:ext cx="1187148" cy="2956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FFBD23-FD8C-7439-4D5D-06A04964D8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4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6E5C6491-483A-2A6D-C50F-4978EBA32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>
            <a:extLst>
              <a:ext uri="{FF2B5EF4-FFF2-40B4-BE49-F238E27FC236}">
                <a16:creationId xmlns:a16="http://schemas.microsoft.com/office/drawing/2014/main" id="{C36707CB-8CBB-1B92-E8CA-B0A78EE31057}"/>
              </a:ext>
            </a:extLst>
          </p:cNvPr>
          <p:cNvSpPr txBox="1"/>
          <p:nvPr/>
        </p:nvSpPr>
        <p:spPr>
          <a:xfrm>
            <a:off x="262622" y="3869343"/>
            <a:ext cx="4545939" cy="125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buSzPts val="880"/>
              <a:buFont typeface="Wingdings" panose="05000000000000000000" pitchFamily="2" charset="2"/>
              <a:buChar char="l"/>
            </a:pPr>
            <a:r>
              <a:rPr lang="en-US" altLang="ko-KR" sz="1200" i="0" u="none" strike="noStrike" cap="none" dirty="0" err="1">
                <a:solidFill>
                  <a:srgbClr val="50505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random_polygon</a:t>
            </a:r>
            <a:r>
              <a:rPr lang="en-US" altLang="ko-KR" sz="1200" i="0" u="none" strike="noStrike" cap="none" dirty="0">
                <a:solidFill>
                  <a:srgbClr val="50505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: </a:t>
            </a:r>
            <a:r>
              <a:rPr lang="ko-KR" altLang="en-US" sz="1200" dirty="0">
                <a:solidFill>
                  <a:srgbClr val="50505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무작위</a:t>
            </a:r>
            <a:r>
              <a:rPr lang="ko-KR" altLang="en-US" sz="1200" i="0" u="none" strike="noStrike" cap="none" dirty="0">
                <a:solidFill>
                  <a:srgbClr val="50505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 비제한적 다각형 생성</a:t>
            </a:r>
            <a:br>
              <a:rPr lang="en-US" altLang="ko-KR" sz="1200" i="0" u="none" strike="noStrike" cap="none" dirty="0">
                <a:solidFill>
                  <a:srgbClr val="50505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</a:br>
            <a:r>
              <a:rPr lang="en-US" altLang="ko-KR" sz="1200" i="0" u="none" strike="noStrike" cap="none" dirty="0" err="1">
                <a:solidFill>
                  <a:srgbClr val="50505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random_star_shaped_polygon</a:t>
            </a:r>
            <a:r>
              <a:rPr lang="en-US" altLang="ko-KR" sz="1200" i="0" u="none" strike="noStrike" cap="none" dirty="0">
                <a:solidFill>
                  <a:srgbClr val="50505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: </a:t>
            </a:r>
            <a:r>
              <a:rPr lang="ko-KR" altLang="en-US" sz="1200" i="0" u="none" strike="noStrike" cap="none" dirty="0">
                <a:solidFill>
                  <a:srgbClr val="50505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별 모양 다각형 생성</a:t>
            </a:r>
            <a:br>
              <a:rPr lang="en-US" altLang="ko-KR" sz="1200" i="0" u="none" strike="noStrike" cap="none" dirty="0">
                <a:solidFill>
                  <a:srgbClr val="50505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</a:br>
            <a:r>
              <a:rPr lang="en-US" altLang="ko-KR" sz="1200" i="0" u="none" strike="noStrike" cap="none" dirty="0" err="1">
                <a:solidFill>
                  <a:srgbClr val="50505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random_convex_polygon</a:t>
            </a:r>
            <a:r>
              <a:rPr lang="en-US" altLang="ko-KR" sz="1200" i="0" u="none" strike="noStrike" cap="none" dirty="0">
                <a:solidFill>
                  <a:srgbClr val="50505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: </a:t>
            </a:r>
            <a:r>
              <a:rPr lang="ko-KR" altLang="en-US" sz="1200" i="0" u="none" strike="noStrike" cap="none" dirty="0">
                <a:solidFill>
                  <a:srgbClr val="50505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볼록 다각형 생성</a:t>
            </a:r>
            <a:br>
              <a:rPr lang="en-US" altLang="ko-KR" sz="1200" i="0" u="none" strike="noStrike" cap="none" dirty="0">
                <a:solidFill>
                  <a:srgbClr val="50505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</a:br>
            <a:endParaRPr lang="en-US" altLang="ko-KR" sz="1200" i="0" u="none" strike="noStrike" cap="none" dirty="0">
              <a:solidFill>
                <a:srgbClr val="505050"/>
              </a:solidFill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  <a:p>
            <a:pPr marL="400050" indent="-285750">
              <a:buSzPts val="880"/>
              <a:buFont typeface="Wingdings" panose="05000000000000000000" pitchFamily="2" charset="2"/>
              <a:buChar char="l"/>
            </a:pPr>
            <a:r>
              <a:rPr lang="ko-KR" altLang="en-US" sz="1200" i="0" u="none" strike="noStrike" cap="none" dirty="0">
                <a:solidFill>
                  <a:srgbClr val="505050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생성된 다각형은 이미지에 마스크로 적용</a:t>
            </a:r>
            <a:endParaRPr lang="en-US" altLang="ko-KR" sz="1200" i="0" u="none" strike="noStrike" cap="none" dirty="0">
              <a:solidFill>
                <a:srgbClr val="505050"/>
              </a:solidFill>
              <a:highlight>
                <a:srgbClr val="FFFFFF"/>
              </a:highlight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"/>
              <a:buFont typeface="Wingdings" panose="05000000000000000000" pitchFamily="2" charset="2"/>
              <a:buChar char="l"/>
            </a:pPr>
            <a:endParaRPr lang="en-US" altLang="ko-KR" b="1" i="0" u="none" strike="noStrike" cap="none" dirty="0">
              <a:solidFill>
                <a:srgbClr val="505050"/>
              </a:solidFill>
              <a:highlight>
                <a:srgbClr val="FFFFFF"/>
              </a:highlight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"/>
              <a:buFont typeface="Wingdings" panose="05000000000000000000" pitchFamily="2" charset="2"/>
              <a:buChar char="l"/>
            </a:pPr>
            <a:endParaRPr lang="en-US" altLang="ko-KR" b="1" i="0" u="none" strike="noStrike" cap="none" dirty="0">
              <a:solidFill>
                <a:srgbClr val="505050"/>
              </a:solidFill>
              <a:highlight>
                <a:srgbClr val="FFFFFF"/>
              </a:highlight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  <a:p>
            <a:pPr marL="45593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"/>
              <a:buFont typeface="Wingdings" panose="05000000000000000000" pitchFamily="2" charset="2"/>
              <a:buChar char="l"/>
            </a:pPr>
            <a:endParaRPr lang="en-US" altLang="ko-KR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  <a:p>
            <a:pPr marL="45593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"/>
              <a:buFont typeface="Wingdings" panose="05000000000000000000" pitchFamily="2" charset="2"/>
              <a:buChar char="l"/>
            </a:pPr>
            <a:endParaRPr lang="ko-KR" altLang="en-US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7" name="Google Shape;97;p4">
            <a:extLst>
              <a:ext uri="{FF2B5EF4-FFF2-40B4-BE49-F238E27FC236}">
                <a16:creationId xmlns:a16="http://schemas.microsoft.com/office/drawing/2014/main" id="{CE5A8CB9-6AAC-4B5D-E8B5-AC0C7E615B0F}"/>
              </a:ext>
            </a:extLst>
          </p:cNvPr>
          <p:cNvSpPr txBox="1"/>
          <p:nvPr/>
        </p:nvSpPr>
        <p:spPr>
          <a:xfrm>
            <a:off x="507975" y="-3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4">
            <a:extLst>
              <a:ext uri="{FF2B5EF4-FFF2-40B4-BE49-F238E27FC236}">
                <a16:creationId xmlns:a16="http://schemas.microsoft.com/office/drawing/2014/main" id="{75CD0228-BA64-7643-358E-1B55D2B9DD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425" y="176706"/>
            <a:ext cx="635100" cy="6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E57117-58E2-578C-F106-2DB2B77BE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83" y="1350689"/>
            <a:ext cx="5306165" cy="4382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A0704E-8FCB-EC70-A9E9-6A25756B6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875" y="1263140"/>
            <a:ext cx="2532947" cy="19304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2D6647D-F724-4B25-AD64-26E726029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875" y="3193575"/>
            <a:ext cx="2441962" cy="1753211"/>
          </a:xfrm>
          <a:prstGeom prst="rect">
            <a:avLst/>
          </a:prstGeom>
        </p:spPr>
      </p:pic>
      <p:sp>
        <p:nvSpPr>
          <p:cNvPr id="2" name="Google Shape;85;p3">
            <a:extLst>
              <a:ext uri="{FF2B5EF4-FFF2-40B4-BE49-F238E27FC236}">
                <a16:creationId xmlns:a16="http://schemas.microsoft.com/office/drawing/2014/main" id="{BB23DC2E-0048-255F-8CCA-F315E1356075}"/>
              </a:ext>
            </a:extLst>
          </p:cNvPr>
          <p:cNvSpPr txBox="1"/>
          <p:nvPr/>
        </p:nvSpPr>
        <p:spPr>
          <a:xfrm>
            <a:off x="825525" y="140175"/>
            <a:ext cx="6582900" cy="45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03. </a:t>
            </a:r>
            <a:r>
              <a:rPr lang="ko-KR" altLang="en-US" sz="2400" b="1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rPr>
              <a:t>솔루션 소개</a:t>
            </a:r>
            <a:endParaRPr sz="2400" b="1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4" name="Google Shape;94;p4">
            <a:extLst>
              <a:ext uri="{FF2B5EF4-FFF2-40B4-BE49-F238E27FC236}">
                <a16:creationId xmlns:a16="http://schemas.microsoft.com/office/drawing/2014/main" id="{F8982544-E940-FD29-D675-47FE6B53CABA}"/>
              </a:ext>
            </a:extLst>
          </p:cNvPr>
          <p:cNvCxnSpPr>
            <a:cxnSpLocks/>
          </p:cNvCxnSpPr>
          <p:nvPr/>
        </p:nvCxnSpPr>
        <p:spPr>
          <a:xfrm>
            <a:off x="825525" y="645340"/>
            <a:ext cx="712657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Google Shape;96;p4">
            <a:extLst>
              <a:ext uri="{FF2B5EF4-FFF2-40B4-BE49-F238E27FC236}">
                <a16:creationId xmlns:a16="http://schemas.microsoft.com/office/drawing/2014/main" id="{9697D9D3-4722-5BCF-1AFD-26442BE12E1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66427" y="274575"/>
            <a:ext cx="1187148" cy="29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1877E1-D19D-CD07-EE21-8CE062B5B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84" y="1937064"/>
            <a:ext cx="5306164" cy="1817873"/>
          </a:xfrm>
          <a:prstGeom prst="rect">
            <a:avLst/>
          </a:prstGeom>
        </p:spPr>
      </p:pic>
      <p:sp>
        <p:nvSpPr>
          <p:cNvPr id="10" name="Google Shape;85;p3">
            <a:extLst>
              <a:ext uri="{FF2B5EF4-FFF2-40B4-BE49-F238E27FC236}">
                <a16:creationId xmlns:a16="http://schemas.microsoft.com/office/drawing/2014/main" id="{ABE27832-1344-4D6A-E3C7-EB6724F4A004}"/>
              </a:ext>
            </a:extLst>
          </p:cNvPr>
          <p:cNvSpPr txBox="1"/>
          <p:nvPr/>
        </p:nvSpPr>
        <p:spPr>
          <a:xfrm>
            <a:off x="494327" y="805337"/>
            <a:ext cx="1803046" cy="45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rPr>
              <a:t>이미지 처리</a:t>
            </a:r>
            <a:endParaRPr sz="2000" b="1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15BD0E-BFE6-5D67-0DD0-ABFCE33D3B82}"/>
              </a:ext>
            </a:extLst>
          </p:cNvPr>
          <p:cNvSpPr/>
          <p:nvPr/>
        </p:nvSpPr>
        <p:spPr>
          <a:xfrm>
            <a:off x="460483" y="918324"/>
            <a:ext cx="45721" cy="2975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E473F1-6564-8654-607C-0C1908855B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68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/>
          <p:nvPr/>
        </p:nvSpPr>
        <p:spPr>
          <a:xfrm>
            <a:off x="58331" y="3509324"/>
            <a:ext cx="8745284" cy="153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171450">
              <a:buSzPts val="880"/>
              <a:buFont typeface="Wingdings" panose="05000000000000000000" pitchFamily="2" charset="2"/>
              <a:buChar char="l"/>
            </a:pPr>
            <a:r>
              <a:rPr lang="en-US" altLang="ko-KR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Grayscale </a:t>
            </a:r>
            <a:r>
              <a:rPr lang="ko-KR" altLang="en-US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변환</a:t>
            </a:r>
            <a:r>
              <a:rPr lang="en-US" altLang="ko-KR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(</a:t>
            </a:r>
            <a:r>
              <a:rPr lang="ko-KR" altLang="en-US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계산 복잡도</a:t>
            </a:r>
            <a:r>
              <a:rPr lang="en-US" altLang="ko-KR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, </a:t>
            </a:r>
            <a:r>
              <a:rPr lang="ko-KR" altLang="en-US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채널 통</a:t>
            </a:r>
            <a:r>
              <a:rPr lang="ko-KR" altLang="en-US" sz="1050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일</a:t>
            </a:r>
            <a:r>
              <a:rPr lang="en-US" altLang="ko-KR" sz="1050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) :</a:t>
            </a:r>
            <a:r>
              <a:rPr lang="en-US" altLang="ko-KR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 PIL </a:t>
            </a:r>
            <a:r>
              <a:rPr lang="ko-KR" altLang="en-US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라이브러리의 </a:t>
            </a:r>
            <a:r>
              <a:rPr lang="en-US" altLang="ko-KR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convert('L') </a:t>
            </a:r>
            <a:r>
              <a:rPr lang="ko-KR" altLang="en-US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메서드를 사용하여 컬러 이미지를 흑백으로 변환</a:t>
            </a:r>
            <a:br>
              <a:rPr lang="en-US" altLang="ko-KR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</a:br>
            <a:r>
              <a:rPr lang="en-US" altLang="ko-KR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			  RGB </a:t>
            </a:r>
            <a:r>
              <a:rPr lang="ko-KR" altLang="en-US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이미지를 흑백으로 변환할 때는 각 색상 채널에 가중치를 적용하여 계산</a:t>
            </a:r>
            <a:br>
              <a:rPr lang="en-US" altLang="ko-KR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</a:br>
            <a:r>
              <a:rPr lang="en-US" altLang="ko-KR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			  Y = 0.299R + 0.587G + 0.114B</a:t>
            </a:r>
          </a:p>
          <a:p>
            <a:pPr marL="285750" indent="-171450">
              <a:buSzPts val="880"/>
              <a:buFont typeface="Wingdings" panose="05000000000000000000" pitchFamily="2" charset="2"/>
              <a:buChar char="l"/>
            </a:pPr>
            <a:endParaRPr lang="en-US" altLang="ko-KR" sz="1050" i="0" u="none" strike="noStrike" cap="none" dirty="0">
              <a:solidFill>
                <a:srgbClr val="505050"/>
              </a:solidFill>
              <a:highlight>
                <a:srgbClr val="FFFFFF"/>
              </a:highlight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"/>
              <a:buFont typeface="Wingdings" panose="05000000000000000000" pitchFamily="2" charset="2"/>
              <a:buChar char="l"/>
            </a:pPr>
            <a:r>
              <a:rPr lang="ko-KR" altLang="en-US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정규화와 표준화</a:t>
            </a:r>
            <a:r>
              <a:rPr lang="en-US" altLang="ko-KR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: </a:t>
            </a:r>
            <a:r>
              <a:rPr lang="ko-KR" altLang="en-US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이미지 </a:t>
            </a:r>
            <a:r>
              <a:rPr lang="ko-KR" altLang="en-US" sz="1050" i="0" u="none" strike="noStrike" cap="none" dirty="0" err="1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픽셀값을</a:t>
            </a:r>
            <a:r>
              <a:rPr lang="ko-KR" altLang="en-US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ko-KR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0~1 </a:t>
            </a:r>
            <a:r>
              <a:rPr lang="ko-KR" altLang="en-US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범위로 정규화 </a:t>
            </a:r>
            <a:r>
              <a:rPr lang="en-US" altLang="ko-KR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(/255)</a:t>
            </a:r>
            <a:r>
              <a:rPr lang="ko-KR" altLang="en-US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평균</a:t>
            </a:r>
            <a:r>
              <a:rPr lang="en-US" altLang="ko-KR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(</a:t>
            </a:r>
            <a:r>
              <a:rPr lang="en-US" altLang="ko-KR" sz="1050" i="0" u="none" strike="noStrike" cap="none" dirty="0" err="1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self.mean</a:t>
            </a:r>
            <a:r>
              <a:rPr lang="en-US" altLang="ko-KR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)</a:t>
            </a:r>
            <a:r>
              <a:rPr lang="ko-KR" altLang="en-US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을 빼고 표준편차</a:t>
            </a:r>
            <a:r>
              <a:rPr lang="en-US" altLang="ko-KR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(</a:t>
            </a:r>
            <a:r>
              <a:rPr lang="en-US" altLang="ko-KR" sz="1050" i="0" u="none" strike="noStrike" cap="none" dirty="0" err="1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self.std</a:t>
            </a:r>
            <a:r>
              <a:rPr lang="en-US" altLang="ko-KR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)</a:t>
            </a:r>
            <a:r>
              <a:rPr lang="ko-KR" altLang="en-US" sz="1050" i="0" u="none" strike="noStrike" cap="none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  <a:sym typeface="Arial"/>
              </a:rPr>
              <a:t>로 나누어 표준화</a:t>
            </a:r>
            <a:endParaRPr lang="en-US" altLang="ko-KR" sz="1050" i="0" u="none" strike="noStrike" cap="none" dirty="0">
              <a:solidFill>
                <a:srgbClr val="505050"/>
              </a:solidFill>
              <a:highlight>
                <a:srgbClr val="FFFFFF"/>
              </a:highlight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"/>
              <a:buFont typeface="Wingdings" panose="05000000000000000000" pitchFamily="2" charset="2"/>
              <a:buChar char="l"/>
            </a:pPr>
            <a:endParaRPr lang="en-US" altLang="ko-KR" sz="1050" i="0" u="none" strike="noStrike" cap="none" dirty="0">
              <a:solidFill>
                <a:srgbClr val="505050"/>
              </a:solidFill>
              <a:highlight>
                <a:srgbClr val="FFFFFF"/>
              </a:highlight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"/>
              <a:buFont typeface="Wingdings" panose="05000000000000000000" pitchFamily="2" charset="2"/>
              <a:buChar char="l"/>
            </a:pPr>
            <a:r>
              <a:rPr lang="ko-KR" altLang="en-US" sz="1050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크기 처리</a:t>
            </a:r>
            <a:r>
              <a:rPr lang="en-US" altLang="ko-KR" sz="1050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:  </a:t>
            </a:r>
            <a:r>
              <a:rPr lang="ko-KR" altLang="en-US" sz="1050" dirty="0" err="1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랜덤한</a:t>
            </a:r>
            <a:r>
              <a:rPr lang="ko-KR" altLang="en-US" sz="1050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 위치에서 </a:t>
            </a:r>
            <a:r>
              <a:rPr lang="en-US" altLang="ko-KR" sz="1050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bounding box </a:t>
            </a:r>
            <a:r>
              <a:rPr lang="ko-KR" altLang="en-US" sz="1050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좌표 생성</a:t>
            </a:r>
            <a:br>
              <a:rPr lang="en-US" altLang="ko-KR" sz="1050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</a:br>
            <a:r>
              <a:rPr lang="en-US" altLang="ko-KR" sz="1050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	  </a:t>
            </a:r>
            <a:r>
              <a:rPr lang="en-US" altLang="ko-KR" sz="1050" dirty="0" err="1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min_polygon_bbox_size</a:t>
            </a:r>
            <a:r>
              <a:rPr lang="ko-KR" altLang="en-US" sz="1050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를 고려하여 최소 크기 보장</a:t>
            </a:r>
            <a:br>
              <a:rPr lang="en-US" altLang="ko-KR" sz="1050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</a:br>
            <a:r>
              <a:rPr lang="en-US" altLang="ko-KR" sz="1050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	  </a:t>
            </a:r>
            <a:r>
              <a:rPr lang="ko-KR" altLang="en-US" sz="1050" dirty="0">
                <a:solidFill>
                  <a:srgbClr val="505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바탕체" panose="02030609000101010101" pitchFamily="17" charset="-127"/>
                <a:cs typeface="Times New Roman" panose="02020603050405020304" pitchFamily="18" charset="0"/>
              </a:rPr>
              <a:t>이미지 내에서 유효한 영역만 선택되도록 범위 제한</a:t>
            </a:r>
            <a:endParaRPr lang="en-US" altLang="ko-KR" sz="1050" dirty="0">
              <a:solidFill>
                <a:srgbClr val="505050"/>
              </a:solidFill>
              <a:highlight>
                <a:srgbClr val="FFFFFF"/>
              </a:highlight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"/>
              <a:buFont typeface="Wingdings" panose="05000000000000000000" pitchFamily="2" charset="2"/>
              <a:buChar char="l"/>
            </a:pPr>
            <a:endParaRPr lang="en-US" altLang="ko-KR" sz="1100" b="1" dirty="0">
              <a:solidFill>
                <a:srgbClr val="505050"/>
              </a:solidFill>
              <a:highlight>
                <a:srgbClr val="FFFFFF"/>
              </a:highlight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</a:endParaRP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"/>
              <a:buFont typeface="Wingdings" panose="05000000000000000000" pitchFamily="2" charset="2"/>
              <a:buChar char="l"/>
            </a:pPr>
            <a:endParaRPr lang="en-US" altLang="ko-KR" sz="1100" b="1" i="0" u="none" strike="noStrike" cap="none" dirty="0">
              <a:solidFill>
                <a:srgbClr val="505050"/>
              </a:solidFill>
              <a:highlight>
                <a:srgbClr val="FFFFFF"/>
              </a:highlight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  <a:p>
            <a:pPr marL="400050" marR="0" lvl="0" indent="-2298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"/>
              <a:buFont typeface="Wingdings" panose="05000000000000000000" pitchFamily="2" charset="2"/>
              <a:buChar char="l"/>
            </a:pPr>
            <a:endParaRPr lang="en-US" altLang="ko-KR" sz="11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  <a:p>
            <a:pPr marL="400050" marR="0" lvl="0" indent="-2298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"/>
              <a:buFont typeface="Wingdings" panose="05000000000000000000" pitchFamily="2" charset="2"/>
              <a:buChar char="l"/>
            </a:pPr>
            <a:endParaRPr lang="ko-KR" altLang="en-US" sz="11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507975" y="-3320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425" y="176706"/>
            <a:ext cx="635100" cy="6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CD41FC-DF36-7216-8FF3-6370327EF2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2144"/>
          <a:stretch/>
        </p:blipFill>
        <p:spPr>
          <a:xfrm>
            <a:off x="190424" y="1292969"/>
            <a:ext cx="4049881" cy="9535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5FC5EF-1542-E0D0-0FC8-F6AAB0F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0042"/>
          <a:stretch/>
        </p:blipFill>
        <p:spPr>
          <a:xfrm>
            <a:off x="4430973" y="1290423"/>
            <a:ext cx="4445464" cy="6192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08CC1E9-13A0-BB5F-B5AF-076AC67C1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7314" y="2008392"/>
            <a:ext cx="1468012" cy="14262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11C16C4-8CE3-F5A0-30EA-105789E0F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424" y="2294934"/>
            <a:ext cx="4038054" cy="11983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EFBC1E1-2C00-A1C3-862F-51FE459AF2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665" y="1973328"/>
            <a:ext cx="1553377" cy="159566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B9A4A4-BA31-A289-04ED-373513AD99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8425" y="2008392"/>
            <a:ext cx="1468012" cy="1426294"/>
          </a:xfrm>
          <a:prstGeom prst="rect">
            <a:avLst/>
          </a:prstGeom>
        </p:spPr>
      </p:pic>
      <p:sp>
        <p:nvSpPr>
          <p:cNvPr id="2" name="Google Shape;85;p3">
            <a:extLst>
              <a:ext uri="{FF2B5EF4-FFF2-40B4-BE49-F238E27FC236}">
                <a16:creationId xmlns:a16="http://schemas.microsoft.com/office/drawing/2014/main" id="{DF960985-45A5-D7F1-56B9-668998D79232}"/>
              </a:ext>
            </a:extLst>
          </p:cNvPr>
          <p:cNvSpPr txBox="1"/>
          <p:nvPr/>
        </p:nvSpPr>
        <p:spPr>
          <a:xfrm>
            <a:off x="825525" y="140175"/>
            <a:ext cx="2381699" cy="45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03. </a:t>
            </a:r>
            <a:r>
              <a:rPr lang="ko-KR" altLang="en-US" sz="2400" b="1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rPr>
              <a:t>솔루션 소개</a:t>
            </a:r>
            <a:endParaRPr sz="2400" b="1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3" name="Google Shape;94;p4">
            <a:extLst>
              <a:ext uri="{FF2B5EF4-FFF2-40B4-BE49-F238E27FC236}">
                <a16:creationId xmlns:a16="http://schemas.microsoft.com/office/drawing/2014/main" id="{A9833DBB-ECCD-AB0E-6CCC-C94A0ED78749}"/>
              </a:ext>
            </a:extLst>
          </p:cNvPr>
          <p:cNvCxnSpPr>
            <a:cxnSpLocks/>
          </p:cNvCxnSpPr>
          <p:nvPr/>
        </p:nvCxnSpPr>
        <p:spPr>
          <a:xfrm>
            <a:off x="825525" y="645340"/>
            <a:ext cx="686271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Google Shape;96;p4">
            <a:extLst>
              <a:ext uri="{FF2B5EF4-FFF2-40B4-BE49-F238E27FC236}">
                <a16:creationId xmlns:a16="http://schemas.microsoft.com/office/drawing/2014/main" id="{686CB60E-57F3-820B-4914-7F1E0EC8CD1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66427" y="274575"/>
            <a:ext cx="1187148" cy="29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;p3">
            <a:extLst>
              <a:ext uri="{FF2B5EF4-FFF2-40B4-BE49-F238E27FC236}">
                <a16:creationId xmlns:a16="http://schemas.microsoft.com/office/drawing/2014/main" id="{2DDDB921-6242-2ADF-3B20-EF3114BEF72B}"/>
              </a:ext>
            </a:extLst>
          </p:cNvPr>
          <p:cNvSpPr txBox="1"/>
          <p:nvPr/>
        </p:nvSpPr>
        <p:spPr>
          <a:xfrm>
            <a:off x="230469" y="805337"/>
            <a:ext cx="1803046" cy="45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Times New Roman" panose="02020603050405020304" pitchFamily="18" charset="0"/>
              </a:rPr>
              <a:t>이미지 처리</a:t>
            </a:r>
            <a:endParaRPr sz="2000" b="1" i="0" u="none" strike="noStrike" cap="none" dirty="0">
              <a:solidFill>
                <a:schemeClr val="dk1"/>
              </a:solidFill>
              <a:latin typeface="바탕체" panose="02030609000101010101" pitchFamily="17" charset="-127"/>
              <a:ea typeface="바탕체" panose="02030609000101010101" pitchFamily="17" charset="-127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D55701-E2F0-C16F-EC93-61F4742B349E}"/>
              </a:ext>
            </a:extLst>
          </p:cNvPr>
          <p:cNvSpPr/>
          <p:nvPr/>
        </p:nvSpPr>
        <p:spPr>
          <a:xfrm>
            <a:off x="196625" y="918324"/>
            <a:ext cx="45721" cy="2975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9B336D-A603-4358-43E4-796593FAC4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1028</Words>
  <Application>Microsoft Office PowerPoint</Application>
  <PresentationFormat>화면 슬라이드 쇼(16:9)</PresentationFormat>
  <Paragraphs>221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HY견고딕</vt:lpstr>
      <vt:lpstr>바탕체</vt:lpstr>
      <vt:lpstr>Arial</vt:lpstr>
      <vt:lpstr>Times New Roman</vt:lpstr>
      <vt:lpstr>Wingdings</vt:lpstr>
      <vt:lpstr>Simple Light</vt:lpstr>
      <vt:lpstr>이미지 색상화 및 손실 부분  복원 AI 경진대회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정지성</dc:creator>
  <cp:lastModifiedBy>정지성</cp:lastModifiedBy>
  <cp:revision>6</cp:revision>
  <dcterms:modified xsi:type="dcterms:W3CDTF">2024-12-11T06:29:47Z</dcterms:modified>
  <cp:version/>
</cp:coreProperties>
</file>